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4"/>
  </p:sldMasterIdLst>
  <p:notesMasterIdLst>
    <p:notesMasterId r:id="rId20"/>
  </p:notesMasterIdLst>
  <p:handoutMasterIdLst>
    <p:handoutMasterId r:id="rId21"/>
  </p:handoutMasterIdLst>
  <p:sldIdLst>
    <p:sldId id="426" r:id="rId5"/>
    <p:sldId id="432" r:id="rId6"/>
    <p:sldId id="456" r:id="rId7"/>
    <p:sldId id="477" r:id="rId8"/>
    <p:sldId id="478" r:id="rId9"/>
    <p:sldId id="470" r:id="rId10"/>
    <p:sldId id="479" r:id="rId11"/>
    <p:sldId id="480" r:id="rId12"/>
    <p:sldId id="472" r:id="rId13"/>
    <p:sldId id="463" r:id="rId14"/>
    <p:sldId id="464" r:id="rId15"/>
    <p:sldId id="481" r:id="rId16"/>
    <p:sldId id="465" r:id="rId17"/>
    <p:sldId id="476" r:id="rId18"/>
    <p:sldId id="448" r:id="rId19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0AAF4"/>
    <a:srgbClr val="708DEA"/>
    <a:srgbClr val="002395"/>
    <a:srgbClr val="65B65A"/>
    <a:srgbClr val="5A2359"/>
    <a:srgbClr val="F0536A"/>
    <a:srgbClr val="F2F2F2"/>
    <a:srgbClr val="E10598"/>
    <a:srgbClr val="AF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016867-2B14-4F24-9659-E9FC87A9E985}" v="4" dt="2022-03-16T14:27:58.731"/>
  </p1510:revLst>
</p1510:revInfo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9631" autoAdjust="0"/>
  </p:normalViewPr>
  <p:slideViewPr>
    <p:cSldViewPr snapToGrid="0">
      <p:cViewPr varScale="1">
        <p:scale>
          <a:sx n="70" d="100"/>
          <a:sy n="70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, Razaq" userId="0ebd299a-6bdf-40d0-b211-3a0092e17bb2" providerId="ADAL" clId="{341EE491-22A1-4D16-BA5E-1F960398337F}"/>
    <pc:docChg chg="undo custSel addSld delSld modSld">
      <pc:chgData name="Raj, Razaq" userId="0ebd299a-6bdf-40d0-b211-3a0092e17bb2" providerId="ADAL" clId="{341EE491-22A1-4D16-BA5E-1F960398337F}" dt="2021-06-29T10:44:10.492" v="499" actId="14100"/>
      <pc:docMkLst>
        <pc:docMk/>
      </pc:docMkLst>
      <pc:sldChg chg="modSp mod">
        <pc:chgData name="Raj, Razaq" userId="0ebd299a-6bdf-40d0-b211-3a0092e17bb2" providerId="ADAL" clId="{341EE491-22A1-4D16-BA5E-1F960398337F}" dt="2021-06-29T10:44:10.492" v="499" actId="14100"/>
        <pc:sldMkLst>
          <pc:docMk/>
          <pc:sldMk cId="4207535199" sldId="432"/>
        </pc:sldMkLst>
        <pc:spChg chg="mod">
          <ac:chgData name="Raj, Razaq" userId="0ebd299a-6bdf-40d0-b211-3a0092e17bb2" providerId="ADAL" clId="{341EE491-22A1-4D16-BA5E-1F960398337F}" dt="2021-06-29T10:40:58.183" v="457"/>
          <ac:spMkLst>
            <pc:docMk/>
            <pc:sldMk cId="4207535199" sldId="432"/>
            <ac:spMk id="4" creationId="{00000000-0000-0000-0000-000000000000}"/>
          </ac:spMkLst>
        </pc:spChg>
        <pc:spChg chg="mod">
          <ac:chgData name="Raj, Razaq" userId="0ebd299a-6bdf-40d0-b211-3a0092e17bb2" providerId="ADAL" clId="{341EE491-22A1-4D16-BA5E-1F960398337F}" dt="2021-06-29T10:44:10.492" v="499" actId="14100"/>
          <ac:spMkLst>
            <pc:docMk/>
            <pc:sldMk cId="4207535199" sldId="432"/>
            <ac:spMk id="5" creationId="{00000000-0000-0000-0000-000000000000}"/>
          </ac:spMkLst>
        </pc:spChg>
      </pc:sldChg>
      <pc:sldChg chg="modSp mod">
        <pc:chgData name="Raj, Razaq" userId="0ebd299a-6bdf-40d0-b211-3a0092e17bb2" providerId="ADAL" clId="{341EE491-22A1-4D16-BA5E-1F960398337F}" dt="2021-06-29T10:39:24.037" v="452"/>
        <pc:sldMkLst>
          <pc:docMk/>
          <pc:sldMk cId="3058336074" sldId="448"/>
        </pc:sldMkLst>
        <pc:spChg chg="mod">
          <ac:chgData name="Raj, Razaq" userId="0ebd299a-6bdf-40d0-b211-3a0092e17bb2" providerId="ADAL" clId="{341EE491-22A1-4D16-BA5E-1F960398337F}" dt="2021-06-29T10:39:24.037" v="452"/>
          <ac:spMkLst>
            <pc:docMk/>
            <pc:sldMk cId="3058336074" sldId="448"/>
            <ac:spMk id="3" creationId="{1C2F1C4E-9CF2-45F6-A158-BE0E8CB585EA}"/>
          </ac:spMkLst>
        </pc:spChg>
      </pc:sldChg>
      <pc:sldChg chg="addSp delSp modSp mod modTransition modClrScheme chgLayout">
        <pc:chgData name="Raj, Razaq" userId="0ebd299a-6bdf-40d0-b211-3a0092e17bb2" providerId="ADAL" clId="{341EE491-22A1-4D16-BA5E-1F960398337F}" dt="2021-06-29T10:07:18.253" v="189" actId="14100"/>
        <pc:sldMkLst>
          <pc:docMk/>
          <pc:sldMk cId="126215137" sldId="463"/>
        </pc:sldMkLst>
        <pc:spChg chg="del mod">
          <ac:chgData name="Raj, Razaq" userId="0ebd299a-6bdf-40d0-b211-3a0092e17bb2" providerId="ADAL" clId="{341EE491-22A1-4D16-BA5E-1F960398337F}" dt="2021-06-29T10:04:50.493" v="155"/>
          <ac:spMkLst>
            <pc:docMk/>
            <pc:sldMk cId="126215137" sldId="463"/>
            <ac:spMk id="2" creationId="{5A358E2C-E3B6-4DF6-BFC2-F0B43B9F742E}"/>
          </ac:spMkLst>
        </pc:spChg>
        <pc:spChg chg="del mod">
          <ac:chgData name="Raj, Razaq" userId="0ebd299a-6bdf-40d0-b211-3a0092e17bb2" providerId="ADAL" clId="{341EE491-22A1-4D16-BA5E-1F960398337F}" dt="2021-06-29T10:04:50.493" v="155"/>
          <ac:spMkLst>
            <pc:docMk/>
            <pc:sldMk cId="126215137" sldId="463"/>
            <ac:spMk id="19" creationId="{46E811DE-1BCC-4C3C-9B26-BC0A95428B11}"/>
          </ac:spMkLst>
        </pc:spChg>
        <pc:spChg chg="add del mod">
          <ac:chgData name="Raj, Razaq" userId="0ebd299a-6bdf-40d0-b211-3a0092e17bb2" providerId="ADAL" clId="{341EE491-22A1-4D16-BA5E-1F960398337F}" dt="2021-06-29T10:04:55.443" v="156" actId="26606"/>
          <ac:spMkLst>
            <pc:docMk/>
            <pc:sldMk cId="126215137" sldId="463"/>
            <ac:spMk id="21" creationId="{FD03B718-A1A3-4E87-98B4-F69F8DCB4C6F}"/>
          </ac:spMkLst>
        </pc:spChg>
        <pc:spChg chg="add mod">
          <ac:chgData name="Raj, Razaq" userId="0ebd299a-6bdf-40d0-b211-3a0092e17bb2" providerId="ADAL" clId="{341EE491-22A1-4D16-BA5E-1F960398337F}" dt="2021-06-29T10:07:18.253" v="189" actId="14100"/>
          <ac:spMkLst>
            <pc:docMk/>
            <pc:sldMk cId="126215137" sldId="463"/>
            <ac:spMk id="23" creationId="{8AEAAA9F-3185-4372-903F-79875326824B}"/>
          </ac:spMkLst>
        </pc:spChg>
        <pc:spChg chg="add del mod">
          <ac:chgData name="Raj, Razaq" userId="0ebd299a-6bdf-40d0-b211-3a0092e17bb2" providerId="ADAL" clId="{341EE491-22A1-4D16-BA5E-1F960398337F}" dt="2021-06-29T10:04:59.239" v="157"/>
          <ac:spMkLst>
            <pc:docMk/>
            <pc:sldMk cId="126215137" sldId="463"/>
            <ac:spMk id="31" creationId="{014EA3E0-639A-42B2-A92B-AEA63E8E2BC8}"/>
          </ac:spMkLst>
        </pc:spChg>
        <pc:spChg chg="add del">
          <ac:chgData name="Raj, Razaq" userId="0ebd299a-6bdf-40d0-b211-3a0092e17bb2" providerId="ADAL" clId="{341EE491-22A1-4D16-BA5E-1F960398337F}" dt="2021-06-29T10:05:12.202" v="160" actId="26606"/>
          <ac:spMkLst>
            <pc:docMk/>
            <pc:sldMk cId="126215137" sldId="463"/>
            <ac:spMk id="32" creationId="{9A78FC6E-56B0-4CB0-BE86-A979985CEDF4}"/>
          </ac:spMkLst>
        </pc:spChg>
        <pc:spChg chg="add del mod">
          <ac:chgData name="Raj, Razaq" userId="0ebd299a-6bdf-40d0-b211-3a0092e17bb2" providerId="ADAL" clId="{341EE491-22A1-4D16-BA5E-1F960398337F}" dt="2021-06-29T10:07:02.781" v="187"/>
          <ac:spMkLst>
            <pc:docMk/>
            <pc:sldMk cId="126215137" sldId="463"/>
            <ac:spMk id="34" creationId="{13248BC1-0F6A-47C4-9177-9B4E70FA145F}"/>
          </ac:spMkLst>
        </pc:spChg>
        <pc:spChg chg="add del mod">
          <ac:chgData name="Raj, Razaq" userId="0ebd299a-6bdf-40d0-b211-3a0092e17bb2" providerId="ADAL" clId="{341EE491-22A1-4D16-BA5E-1F960398337F}" dt="2021-06-29T10:05:12.179" v="159" actId="26606"/>
          <ac:spMkLst>
            <pc:docMk/>
            <pc:sldMk cId="126215137" sldId="463"/>
            <ac:spMk id="37" creationId="{DC340761-9EC5-4290-86B3-6AF1F0D5FB04}"/>
          </ac:spMkLst>
        </pc:spChg>
        <pc:spChg chg="add del mod">
          <ac:chgData name="Raj, Razaq" userId="0ebd299a-6bdf-40d0-b211-3a0092e17bb2" providerId="ADAL" clId="{341EE491-22A1-4D16-BA5E-1F960398337F}" dt="2021-06-29T10:05:12.179" v="159" actId="26606"/>
          <ac:spMkLst>
            <pc:docMk/>
            <pc:sldMk cId="126215137" sldId="463"/>
            <ac:spMk id="39" creationId="{310949A9-25A5-4125-BCC2-14B51C02AE37}"/>
          </ac:spMkLst>
        </pc:spChg>
        <pc:spChg chg="add del mod">
          <ac:chgData name="Raj, Razaq" userId="0ebd299a-6bdf-40d0-b211-3a0092e17bb2" providerId="ADAL" clId="{341EE491-22A1-4D16-BA5E-1F960398337F}" dt="2021-06-29T10:05:12.179" v="159" actId="26606"/>
          <ac:spMkLst>
            <pc:docMk/>
            <pc:sldMk cId="126215137" sldId="463"/>
            <ac:spMk id="41" creationId="{9A8986DA-275B-4AFE-9044-0F0F9FCA4DC5}"/>
          </ac:spMkLst>
        </pc:spChg>
        <pc:graphicFrameChg chg="add mod modGraphic">
          <ac:chgData name="Raj, Razaq" userId="0ebd299a-6bdf-40d0-b211-3a0092e17bb2" providerId="ADAL" clId="{341EE491-22A1-4D16-BA5E-1F960398337F}" dt="2021-06-29T10:07:11.613" v="188" actId="14100"/>
          <ac:graphicFrameMkLst>
            <pc:docMk/>
            <pc:sldMk cId="126215137" sldId="463"/>
            <ac:graphicFrameMk id="22" creationId="{DA0AEE7E-C33B-401E-B93B-107AA42AF788}"/>
          </ac:graphicFrameMkLst>
        </pc:graphicFrameChg>
      </pc:sldChg>
      <pc:sldChg chg="addSp delSp modSp mod modTransition modClrScheme chgLayout">
        <pc:chgData name="Raj, Razaq" userId="0ebd299a-6bdf-40d0-b211-3a0092e17bb2" providerId="ADAL" clId="{341EE491-22A1-4D16-BA5E-1F960398337F}" dt="2021-06-29T10:13:33.886" v="231" actId="20577"/>
        <pc:sldMkLst>
          <pc:docMk/>
          <pc:sldMk cId="3433129129" sldId="464"/>
        </pc:sldMkLst>
        <pc:spChg chg="mod">
          <ac:chgData name="Raj, Razaq" userId="0ebd299a-6bdf-40d0-b211-3a0092e17bb2" providerId="ADAL" clId="{341EE491-22A1-4D16-BA5E-1F960398337F}" dt="2021-06-29T10:11:48.284" v="227"/>
          <ac:spMkLst>
            <pc:docMk/>
            <pc:sldMk cId="3433129129" sldId="464"/>
            <ac:spMk id="2" creationId="{5A51CB74-619F-44FA-9E12-5C339E6A1CF0}"/>
          </ac:spMkLst>
        </pc:spChg>
        <pc:spChg chg="add del mod">
          <ac:chgData name="Raj, Razaq" userId="0ebd299a-6bdf-40d0-b211-3a0092e17bb2" providerId="ADAL" clId="{341EE491-22A1-4D16-BA5E-1F960398337F}" dt="2021-06-29T10:09:08.829" v="202" actId="26606"/>
          <ac:spMkLst>
            <pc:docMk/>
            <pc:sldMk cId="3433129129" sldId="464"/>
            <ac:spMk id="16" creationId="{FA732194-0DD6-43A5-9BE0-8B4A7EA6633C}"/>
          </ac:spMkLst>
        </pc:spChg>
        <pc:spChg chg="add del mod">
          <ac:chgData name="Raj, Razaq" userId="0ebd299a-6bdf-40d0-b211-3a0092e17bb2" providerId="ADAL" clId="{341EE491-22A1-4D16-BA5E-1F960398337F}" dt="2021-06-29T10:10:03.968" v="208" actId="26606"/>
          <ac:spMkLst>
            <pc:docMk/>
            <pc:sldMk cId="3433129129" sldId="464"/>
            <ac:spMk id="17" creationId="{9C6FAA5D-49FD-412C-BA01-379568264623}"/>
          </ac:spMkLst>
        </pc:spChg>
        <pc:spChg chg="add del mod">
          <ac:chgData name="Raj, Razaq" userId="0ebd299a-6bdf-40d0-b211-3a0092e17bb2" providerId="ADAL" clId="{341EE491-22A1-4D16-BA5E-1F960398337F}" dt="2021-06-29T10:10:51.154" v="223" actId="26606"/>
          <ac:spMkLst>
            <pc:docMk/>
            <pc:sldMk cId="3433129129" sldId="464"/>
            <ac:spMk id="18" creationId="{BFEC70E2-9B3E-477A-9A71-606570C727EF}"/>
          </ac:spMkLst>
        </pc:spChg>
        <pc:spChg chg="add mod">
          <ac:chgData name="Raj, Razaq" userId="0ebd299a-6bdf-40d0-b211-3a0092e17bb2" providerId="ADAL" clId="{341EE491-22A1-4D16-BA5E-1F960398337F}" dt="2021-06-29T10:13:33.886" v="231" actId="20577"/>
          <ac:spMkLst>
            <pc:docMk/>
            <pc:sldMk cId="3433129129" sldId="464"/>
            <ac:spMk id="19" creationId="{5BC07476-7205-47FC-9B38-0DC314112983}"/>
          </ac:spMkLst>
        </pc:spChg>
        <pc:spChg chg="add del mod">
          <ac:chgData name="Raj, Razaq" userId="0ebd299a-6bdf-40d0-b211-3a0092e17bb2" providerId="ADAL" clId="{341EE491-22A1-4D16-BA5E-1F960398337F}" dt="2021-06-29T10:10:46.202" v="221"/>
          <ac:spMkLst>
            <pc:docMk/>
            <pc:sldMk cId="3433129129" sldId="464"/>
            <ac:spMk id="22" creationId="{9012E880-C1B5-432F-8D9E-02F14049AC5F}"/>
          </ac:spMkLst>
        </pc:spChg>
        <pc:spChg chg="add del mod">
          <ac:chgData name="Raj, Razaq" userId="0ebd299a-6bdf-40d0-b211-3a0092e17bb2" providerId="ADAL" clId="{341EE491-22A1-4D16-BA5E-1F960398337F}" dt="2021-06-29T10:10:46.202" v="221"/>
          <ac:spMkLst>
            <pc:docMk/>
            <pc:sldMk cId="3433129129" sldId="464"/>
            <ac:spMk id="24" creationId="{9609FE51-6887-44F9-ABC4-BB0B55A890CC}"/>
          </ac:spMkLst>
        </pc:spChg>
        <pc:spChg chg="add del mod">
          <ac:chgData name="Raj, Razaq" userId="0ebd299a-6bdf-40d0-b211-3a0092e17bb2" providerId="ADAL" clId="{341EE491-22A1-4D16-BA5E-1F960398337F}" dt="2021-06-29T10:10:46.202" v="221"/>
          <ac:spMkLst>
            <pc:docMk/>
            <pc:sldMk cId="3433129129" sldId="464"/>
            <ac:spMk id="26" creationId="{2D5EA156-303A-447A-A765-D405C1628E08}"/>
          </ac:spMkLst>
        </pc:spChg>
        <pc:graphicFrameChg chg="del mod modGraphic">
          <ac:chgData name="Raj, Razaq" userId="0ebd299a-6bdf-40d0-b211-3a0092e17bb2" providerId="ADAL" clId="{341EE491-22A1-4D16-BA5E-1F960398337F}" dt="2021-06-29T10:11:42.858" v="226" actId="478"/>
          <ac:graphicFrameMkLst>
            <pc:docMk/>
            <pc:sldMk cId="3433129129" sldId="464"/>
            <ac:graphicFrameMk id="14" creationId="{67FB72CE-A003-4BB6-97FA-E315F6BB6B7E}"/>
          </ac:graphicFrameMkLst>
        </pc:graphicFrameChg>
      </pc:sldChg>
      <pc:sldChg chg="addSp delSp modSp mod modTransition modClrScheme chgLayout">
        <pc:chgData name="Raj, Razaq" userId="0ebd299a-6bdf-40d0-b211-3a0092e17bb2" providerId="ADAL" clId="{341EE491-22A1-4D16-BA5E-1F960398337F}" dt="2021-06-29T10:29:59.223" v="355" actId="26606"/>
        <pc:sldMkLst>
          <pc:docMk/>
          <pc:sldMk cId="1257576152" sldId="465"/>
        </pc:sldMkLst>
        <pc:spChg chg="mod">
          <ac:chgData name="Raj, Razaq" userId="0ebd299a-6bdf-40d0-b211-3a0092e17bb2" providerId="ADAL" clId="{341EE491-22A1-4D16-BA5E-1F960398337F}" dt="2021-06-29T10:29:59.223" v="355" actId="26606"/>
          <ac:spMkLst>
            <pc:docMk/>
            <pc:sldMk cId="1257576152" sldId="465"/>
            <ac:spMk id="2" creationId="{29052987-C05C-452C-BE8A-CE281D0E18EA}"/>
          </ac:spMkLst>
        </pc:spChg>
        <pc:spChg chg="add del mod ord">
          <ac:chgData name="Raj, Razaq" userId="0ebd299a-6bdf-40d0-b211-3a0092e17bb2" providerId="ADAL" clId="{341EE491-22A1-4D16-BA5E-1F960398337F}" dt="2021-06-29T10:29:59.223" v="355" actId="26606"/>
          <ac:spMkLst>
            <pc:docMk/>
            <pc:sldMk cId="1257576152" sldId="465"/>
            <ac:spMk id="13" creationId="{B63B3153-E05F-4FB1-9441-3D4467ECF336}"/>
          </ac:spMkLst>
        </pc:spChg>
        <pc:spChg chg="add del mod">
          <ac:chgData name="Raj, Razaq" userId="0ebd299a-6bdf-40d0-b211-3a0092e17bb2" providerId="ADAL" clId="{341EE491-22A1-4D16-BA5E-1F960398337F}" dt="2021-06-29T10:29:53.285" v="352" actId="26606"/>
          <ac:spMkLst>
            <pc:docMk/>
            <pc:sldMk cId="1257576152" sldId="465"/>
            <ac:spMk id="19" creationId="{161BCD3B-82FE-4AA6-86F7-91D0980466AB}"/>
          </ac:spMkLst>
        </pc:spChg>
        <pc:spChg chg="add del mod">
          <ac:chgData name="Raj, Razaq" userId="0ebd299a-6bdf-40d0-b211-3a0092e17bb2" providerId="ADAL" clId="{341EE491-22A1-4D16-BA5E-1F960398337F}" dt="2021-06-29T10:29:53.285" v="352" actId="26606"/>
          <ac:spMkLst>
            <pc:docMk/>
            <pc:sldMk cId="1257576152" sldId="465"/>
            <ac:spMk id="21" creationId="{5DB968D7-7FDE-48B5-B407-75F624A5C88C}"/>
          </ac:spMkLst>
        </pc:spChg>
        <pc:spChg chg="add del mod">
          <ac:chgData name="Raj, Razaq" userId="0ebd299a-6bdf-40d0-b211-3a0092e17bb2" providerId="ADAL" clId="{341EE491-22A1-4D16-BA5E-1F960398337F}" dt="2021-06-29T10:29:53.285" v="352" actId="26606"/>
          <ac:spMkLst>
            <pc:docMk/>
            <pc:sldMk cId="1257576152" sldId="465"/>
            <ac:spMk id="23" creationId="{3E3E6200-23C4-46B7-93BA-13FADCEB898A}"/>
          </ac:spMkLst>
        </pc:spChg>
        <pc:spChg chg="add del mod">
          <ac:chgData name="Raj, Razaq" userId="0ebd299a-6bdf-40d0-b211-3a0092e17bb2" providerId="ADAL" clId="{341EE491-22A1-4D16-BA5E-1F960398337F}" dt="2021-06-29T10:29:59.218" v="354" actId="26606"/>
          <ac:spMkLst>
            <pc:docMk/>
            <pc:sldMk cId="1257576152" sldId="465"/>
            <ac:spMk id="25" creationId="{936E7963-3C7D-469B-BEF4-DE5346B011BB}"/>
          </ac:spMkLst>
        </pc:spChg>
        <pc:spChg chg="add mod">
          <ac:chgData name="Raj, Razaq" userId="0ebd299a-6bdf-40d0-b211-3a0092e17bb2" providerId="ADAL" clId="{341EE491-22A1-4D16-BA5E-1F960398337F}" dt="2021-06-29T10:29:59.223" v="355" actId="26606"/>
          <ac:spMkLst>
            <pc:docMk/>
            <pc:sldMk cId="1257576152" sldId="465"/>
            <ac:spMk id="28" creationId="{B63B3153-E05F-4FB1-9441-3D4467ECF336}"/>
          </ac:spMkLst>
        </pc:spChg>
        <pc:graphicFrameChg chg="del mod">
          <ac:chgData name="Raj, Razaq" userId="0ebd299a-6bdf-40d0-b211-3a0092e17bb2" providerId="ADAL" clId="{341EE491-22A1-4D16-BA5E-1F960398337F}" dt="2021-06-29T10:28:18.120" v="328" actId="478"/>
          <ac:graphicFrameMkLst>
            <pc:docMk/>
            <pc:sldMk cId="1257576152" sldId="465"/>
            <ac:graphicFrameMk id="9" creationId="{A32E62C2-72A5-4D3F-8F1A-6CA7E60915DD}"/>
          </ac:graphicFrameMkLst>
        </pc:graphicFrameChg>
        <pc:graphicFrameChg chg="add del">
          <ac:chgData name="Raj, Razaq" userId="0ebd299a-6bdf-40d0-b211-3a0092e17bb2" providerId="ADAL" clId="{341EE491-22A1-4D16-BA5E-1F960398337F}" dt="2021-06-29T10:29:53.285" v="352" actId="26606"/>
          <ac:graphicFrameMkLst>
            <pc:docMk/>
            <pc:sldMk cId="1257576152" sldId="465"/>
            <ac:graphicFrameMk id="15" creationId="{62C7FA75-1263-4068-AB56-D5858719439D}"/>
          </ac:graphicFrameMkLst>
        </pc:graphicFrameChg>
        <pc:graphicFrameChg chg="add del">
          <ac:chgData name="Raj, Razaq" userId="0ebd299a-6bdf-40d0-b211-3a0092e17bb2" providerId="ADAL" clId="{341EE491-22A1-4D16-BA5E-1F960398337F}" dt="2021-06-29T10:29:59.218" v="354" actId="26606"/>
          <ac:graphicFrameMkLst>
            <pc:docMk/>
            <pc:sldMk cId="1257576152" sldId="465"/>
            <ac:graphicFrameMk id="26" creationId="{783E0AA0-5D1D-4446-9132-61AFC806954A}"/>
          </ac:graphicFrameMkLst>
        </pc:graphicFrameChg>
      </pc:sldChg>
      <pc:sldChg chg="del">
        <pc:chgData name="Raj, Razaq" userId="0ebd299a-6bdf-40d0-b211-3a0092e17bb2" providerId="ADAL" clId="{341EE491-22A1-4D16-BA5E-1F960398337F}" dt="2021-06-29T09:52:48.588" v="39" actId="47"/>
        <pc:sldMkLst>
          <pc:docMk/>
          <pc:sldMk cId="3710278562" sldId="471"/>
        </pc:sldMkLst>
      </pc:sldChg>
      <pc:sldChg chg="addSp delSp modSp mod modTransition modClrScheme chgLayout">
        <pc:chgData name="Raj, Razaq" userId="0ebd299a-6bdf-40d0-b211-3a0092e17bb2" providerId="ADAL" clId="{341EE491-22A1-4D16-BA5E-1F960398337F}" dt="2021-06-29T10:03:01.206" v="149" actId="20577"/>
        <pc:sldMkLst>
          <pc:docMk/>
          <pc:sldMk cId="3675371898" sldId="472"/>
        </pc:sldMkLst>
        <pc:spChg chg="add del mod">
          <ac:chgData name="Raj, Razaq" userId="0ebd299a-6bdf-40d0-b211-3a0092e17bb2" providerId="ADAL" clId="{341EE491-22A1-4D16-BA5E-1F960398337F}" dt="2021-06-29T09:58:21.537" v="96" actId="26606"/>
          <ac:spMkLst>
            <pc:docMk/>
            <pc:sldMk cId="3675371898" sldId="472"/>
            <ac:spMk id="4" creationId="{8D92E754-BF0B-4383-9C32-F3FA79D0E3F6}"/>
          </ac:spMkLst>
        </pc:spChg>
        <pc:spChg chg="del mod">
          <ac:chgData name="Raj, Razaq" userId="0ebd299a-6bdf-40d0-b211-3a0092e17bb2" providerId="ADAL" clId="{341EE491-22A1-4D16-BA5E-1F960398337F}" dt="2021-06-29T09:56:09.121" v="80" actId="478"/>
          <ac:spMkLst>
            <pc:docMk/>
            <pc:sldMk cId="3675371898" sldId="472"/>
            <ac:spMk id="6" creationId="{F107288A-D7E4-43CA-9EFD-90385A634F1E}"/>
          </ac:spMkLst>
        </pc:spChg>
        <pc:spChg chg="add del mod">
          <ac:chgData name="Raj, Razaq" userId="0ebd299a-6bdf-40d0-b211-3a0092e17bb2" providerId="ADAL" clId="{341EE491-22A1-4D16-BA5E-1F960398337F}" dt="2021-06-29T09:58:15.296" v="89" actId="26606"/>
          <ac:spMkLst>
            <pc:docMk/>
            <pc:sldMk cId="3675371898" sldId="472"/>
            <ac:spMk id="7" creationId="{80F4F9AC-5A49-4BD1-81C5-3C52C79E7120}"/>
          </ac:spMkLst>
        </pc:spChg>
        <pc:spChg chg="add del mod">
          <ac:chgData name="Raj, Razaq" userId="0ebd299a-6bdf-40d0-b211-3a0092e17bb2" providerId="ADAL" clId="{341EE491-22A1-4D16-BA5E-1F960398337F}" dt="2021-06-29T09:58:15.296" v="89" actId="26606"/>
          <ac:spMkLst>
            <pc:docMk/>
            <pc:sldMk cId="3675371898" sldId="472"/>
            <ac:spMk id="8" creationId="{E5BD6F58-8F43-40F4-997A-C4A46D1908E7}"/>
          </ac:spMkLst>
        </pc:spChg>
        <pc:spChg chg="add del mod">
          <ac:chgData name="Raj, Razaq" userId="0ebd299a-6bdf-40d0-b211-3a0092e17bb2" providerId="ADAL" clId="{341EE491-22A1-4D16-BA5E-1F960398337F}" dt="2021-06-29T09:56:01.791" v="77" actId="478"/>
          <ac:spMkLst>
            <pc:docMk/>
            <pc:sldMk cId="3675371898" sldId="472"/>
            <ac:spMk id="9" creationId="{B83FA75D-20A1-4109-9365-55C4363776E5}"/>
          </ac:spMkLst>
        </pc:spChg>
        <pc:spChg chg="add del mod">
          <ac:chgData name="Raj, Razaq" userId="0ebd299a-6bdf-40d0-b211-3a0092e17bb2" providerId="ADAL" clId="{341EE491-22A1-4D16-BA5E-1F960398337F}" dt="2021-06-29T09:54:17.949" v="52" actId="478"/>
          <ac:spMkLst>
            <pc:docMk/>
            <pc:sldMk cId="3675371898" sldId="472"/>
            <ac:spMk id="10" creationId="{C7A15DEC-EE1B-4F36-BC6E-FCD08C981676}"/>
          </ac:spMkLst>
        </pc:spChg>
        <pc:spChg chg="add del mod">
          <ac:chgData name="Raj, Razaq" userId="0ebd299a-6bdf-40d0-b211-3a0092e17bb2" providerId="ADAL" clId="{341EE491-22A1-4D16-BA5E-1F960398337F}" dt="2021-06-29T09:54:22.254" v="53" actId="478"/>
          <ac:spMkLst>
            <pc:docMk/>
            <pc:sldMk cId="3675371898" sldId="472"/>
            <ac:spMk id="11" creationId="{BAB2A8AA-2125-4FFA-B7A7-958FE1EE85E3}"/>
          </ac:spMkLst>
        </pc:spChg>
        <pc:spChg chg="add del mod">
          <ac:chgData name="Raj, Razaq" userId="0ebd299a-6bdf-40d0-b211-3a0092e17bb2" providerId="ADAL" clId="{341EE491-22A1-4D16-BA5E-1F960398337F}" dt="2021-06-29T09:56:25.957" v="82"/>
          <ac:spMkLst>
            <pc:docMk/>
            <pc:sldMk cId="3675371898" sldId="472"/>
            <ac:spMk id="12" creationId="{9A379B6F-1B12-4D9E-B237-F75472527D2B}"/>
          </ac:spMkLst>
        </pc:spChg>
        <pc:spChg chg="add del mod">
          <ac:chgData name="Raj, Razaq" userId="0ebd299a-6bdf-40d0-b211-3a0092e17bb2" providerId="ADAL" clId="{341EE491-22A1-4D16-BA5E-1F960398337F}" dt="2021-06-29T09:57:33.653" v="85" actId="26606"/>
          <ac:spMkLst>
            <pc:docMk/>
            <pc:sldMk cId="3675371898" sldId="472"/>
            <ac:spMk id="13" creationId="{A4BD66A4-990B-4642-BDBF-A4D89EA23FAE}"/>
          </ac:spMkLst>
        </pc:spChg>
        <pc:spChg chg="add del mod">
          <ac:chgData name="Raj, Razaq" userId="0ebd299a-6bdf-40d0-b211-3a0092e17bb2" providerId="ADAL" clId="{341EE491-22A1-4D16-BA5E-1F960398337F}" dt="2021-06-29T09:58:16.818" v="91" actId="26606"/>
          <ac:spMkLst>
            <pc:docMk/>
            <pc:sldMk cId="3675371898" sldId="472"/>
            <ac:spMk id="16" creationId="{83832E9E-11FD-4CCD-BF9A-C8328D7E0CD1}"/>
          </ac:spMkLst>
        </pc:spChg>
        <pc:spChg chg="add del mod">
          <ac:chgData name="Raj, Razaq" userId="0ebd299a-6bdf-40d0-b211-3a0092e17bb2" providerId="ADAL" clId="{341EE491-22A1-4D16-BA5E-1F960398337F}" dt="2021-06-29T09:58:16.818" v="91" actId="26606"/>
          <ac:spMkLst>
            <pc:docMk/>
            <pc:sldMk cId="3675371898" sldId="472"/>
            <ac:spMk id="17" creationId="{4A9E80CA-E559-4348-B08E-821A2888810F}"/>
          </ac:spMkLst>
        </pc:spChg>
        <pc:spChg chg="add del mod">
          <ac:chgData name="Raj, Razaq" userId="0ebd299a-6bdf-40d0-b211-3a0092e17bb2" providerId="ADAL" clId="{341EE491-22A1-4D16-BA5E-1F960398337F}" dt="2021-06-29T09:58:19.478" v="93" actId="26606"/>
          <ac:spMkLst>
            <pc:docMk/>
            <pc:sldMk cId="3675371898" sldId="472"/>
            <ac:spMk id="20" creationId="{80F4F9AC-5A49-4BD1-81C5-3C52C79E7120}"/>
          </ac:spMkLst>
        </pc:spChg>
        <pc:spChg chg="add del mod">
          <ac:chgData name="Raj, Razaq" userId="0ebd299a-6bdf-40d0-b211-3a0092e17bb2" providerId="ADAL" clId="{341EE491-22A1-4D16-BA5E-1F960398337F}" dt="2021-06-29T09:58:19.478" v="93" actId="26606"/>
          <ac:spMkLst>
            <pc:docMk/>
            <pc:sldMk cId="3675371898" sldId="472"/>
            <ac:spMk id="21" creationId="{E5BD6F58-8F43-40F4-997A-C4A46D1908E7}"/>
          </ac:spMkLst>
        </pc:spChg>
        <pc:spChg chg="add del mod">
          <ac:chgData name="Raj, Razaq" userId="0ebd299a-6bdf-40d0-b211-3a0092e17bb2" providerId="ADAL" clId="{341EE491-22A1-4D16-BA5E-1F960398337F}" dt="2021-06-29T09:58:21.483" v="95" actId="26606"/>
          <ac:spMkLst>
            <pc:docMk/>
            <pc:sldMk cId="3675371898" sldId="472"/>
            <ac:spMk id="24" creationId="{D89F34BE-E168-4813-8971-AD216A2CB816}"/>
          </ac:spMkLst>
        </pc:spChg>
        <pc:spChg chg="add del mod">
          <ac:chgData name="Raj, Razaq" userId="0ebd299a-6bdf-40d0-b211-3a0092e17bb2" providerId="ADAL" clId="{341EE491-22A1-4D16-BA5E-1F960398337F}" dt="2021-06-29T09:58:21.483" v="95" actId="26606"/>
          <ac:spMkLst>
            <pc:docMk/>
            <pc:sldMk cId="3675371898" sldId="472"/>
            <ac:spMk id="25" creationId="{8D92E754-BF0B-4383-9C32-F3FA79D0E3F6}"/>
          </ac:spMkLst>
        </pc:spChg>
        <pc:spChg chg="add del mod">
          <ac:chgData name="Raj, Razaq" userId="0ebd299a-6bdf-40d0-b211-3a0092e17bb2" providerId="ADAL" clId="{341EE491-22A1-4D16-BA5E-1F960398337F}" dt="2021-06-29T09:58:21.483" v="95" actId="26606"/>
          <ac:spMkLst>
            <pc:docMk/>
            <pc:sldMk cId="3675371898" sldId="472"/>
            <ac:spMk id="26" creationId="{7F9FFF07-50C9-4653-99BB-4EBFD3343689}"/>
          </ac:spMkLst>
        </pc:spChg>
        <pc:spChg chg="add mod">
          <ac:chgData name="Raj, Razaq" userId="0ebd299a-6bdf-40d0-b211-3a0092e17bb2" providerId="ADAL" clId="{341EE491-22A1-4D16-BA5E-1F960398337F}" dt="2021-06-29T09:59:23.069" v="110" actId="404"/>
          <ac:spMkLst>
            <pc:docMk/>
            <pc:sldMk cId="3675371898" sldId="472"/>
            <ac:spMk id="28" creationId="{80F4F9AC-5A49-4BD1-81C5-3C52C79E7120}"/>
          </ac:spMkLst>
        </pc:spChg>
        <pc:spChg chg="add mod">
          <ac:chgData name="Raj, Razaq" userId="0ebd299a-6bdf-40d0-b211-3a0092e17bb2" providerId="ADAL" clId="{341EE491-22A1-4D16-BA5E-1F960398337F}" dt="2021-06-29T10:02:54.055" v="148" actId="20577"/>
          <ac:spMkLst>
            <pc:docMk/>
            <pc:sldMk cId="3675371898" sldId="472"/>
            <ac:spMk id="29" creationId="{E5BD6F58-8F43-40F4-997A-C4A46D1908E7}"/>
          </ac:spMkLst>
        </pc:spChg>
        <pc:graphicFrameChg chg="add del">
          <ac:chgData name="Raj, Razaq" userId="0ebd299a-6bdf-40d0-b211-3a0092e17bb2" providerId="ADAL" clId="{341EE491-22A1-4D16-BA5E-1F960398337F}" dt="2021-06-29T09:58:15.296" v="89" actId="26606"/>
          <ac:graphicFrameMkLst>
            <pc:docMk/>
            <pc:sldMk cId="3675371898" sldId="472"/>
            <ac:graphicFrameMk id="14" creationId="{9DECDB3F-B8EE-4AD4-BE61-2CBE75A95F4D}"/>
          </ac:graphicFrameMkLst>
        </pc:graphicFrameChg>
        <pc:graphicFrameChg chg="add del">
          <ac:chgData name="Raj, Razaq" userId="0ebd299a-6bdf-40d0-b211-3a0092e17bb2" providerId="ADAL" clId="{341EE491-22A1-4D16-BA5E-1F960398337F}" dt="2021-06-29T09:58:16.818" v="91" actId="26606"/>
          <ac:graphicFrameMkLst>
            <pc:docMk/>
            <pc:sldMk cId="3675371898" sldId="472"/>
            <ac:graphicFrameMk id="18" creationId="{E9FACC8C-67F2-4CBF-B53D-1129BCFDF7AF}"/>
          </ac:graphicFrameMkLst>
        </pc:graphicFrameChg>
        <pc:graphicFrameChg chg="add del">
          <ac:chgData name="Raj, Razaq" userId="0ebd299a-6bdf-40d0-b211-3a0092e17bb2" providerId="ADAL" clId="{341EE491-22A1-4D16-BA5E-1F960398337F}" dt="2021-06-29T09:58:19.478" v="93" actId="26606"/>
          <ac:graphicFrameMkLst>
            <pc:docMk/>
            <pc:sldMk cId="3675371898" sldId="472"/>
            <ac:graphicFrameMk id="22" creationId="{9DECDB3F-B8EE-4AD4-BE61-2CBE75A95F4D}"/>
          </ac:graphicFrameMkLst>
        </pc:graphicFrameChg>
        <pc:graphicFrameChg chg="add mod">
          <ac:chgData name="Raj, Razaq" userId="0ebd299a-6bdf-40d0-b211-3a0092e17bb2" providerId="ADAL" clId="{341EE491-22A1-4D16-BA5E-1F960398337F}" dt="2021-06-29T10:03:01.206" v="149" actId="20577"/>
          <ac:graphicFrameMkLst>
            <pc:docMk/>
            <pc:sldMk cId="3675371898" sldId="472"/>
            <ac:graphicFrameMk id="30" creationId="{9DECDB3F-B8EE-4AD4-BE61-2CBE75A95F4D}"/>
          </ac:graphicFrameMkLst>
        </pc:graphicFrameChg>
      </pc:sldChg>
      <pc:sldChg chg="del">
        <pc:chgData name="Raj, Razaq" userId="0ebd299a-6bdf-40d0-b211-3a0092e17bb2" providerId="ADAL" clId="{341EE491-22A1-4D16-BA5E-1F960398337F}" dt="2021-06-29T10:03:09.799" v="150" actId="47"/>
        <pc:sldMkLst>
          <pc:docMk/>
          <pc:sldMk cId="1561554208" sldId="473"/>
        </pc:sldMkLst>
      </pc:sldChg>
      <pc:sldChg chg="del">
        <pc:chgData name="Raj, Razaq" userId="0ebd299a-6bdf-40d0-b211-3a0092e17bb2" providerId="ADAL" clId="{341EE491-22A1-4D16-BA5E-1F960398337F}" dt="2021-06-29T10:24:26.328" v="309" actId="47"/>
        <pc:sldMkLst>
          <pc:docMk/>
          <pc:sldMk cId="2835168166" sldId="474"/>
        </pc:sldMkLst>
      </pc:sldChg>
      <pc:sldChg chg="del">
        <pc:chgData name="Raj, Razaq" userId="0ebd299a-6bdf-40d0-b211-3a0092e17bb2" providerId="ADAL" clId="{341EE491-22A1-4D16-BA5E-1F960398337F}" dt="2021-06-29T10:25:56.007" v="310" actId="47"/>
        <pc:sldMkLst>
          <pc:docMk/>
          <pc:sldMk cId="1355925013" sldId="475"/>
        </pc:sldMkLst>
      </pc:sldChg>
      <pc:sldChg chg="addSp delSp modSp mod modTransition modClrScheme chgLayout">
        <pc:chgData name="Raj, Razaq" userId="0ebd299a-6bdf-40d0-b211-3a0092e17bb2" providerId="ADAL" clId="{341EE491-22A1-4D16-BA5E-1F960398337F}" dt="2021-06-29T10:36:48.784" v="443" actId="26606"/>
        <pc:sldMkLst>
          <pc:docMk/>
          <pc:sldMk cId="89755594" sldId="476"/>
        </pc:sldMkLst>
        <pc:spChg chg="del mod">
          <ac:chgData name="Raj, Razaq" userId="0ebd299a-6bdf-40d0-b211-3a0092e17bb2" providerId="ADAL" clId="{341EE491-22A1-4D16-BA5E-1F960398337F}" dt="2021-06-29T10:34:37.465" v="414" actId="478"/>
          <ac:spMkLst>
            <pc:docMk/>
            <pc:sldMk cId="89755594" sldId="476"/>
            <ac:spMk id="4" creationId="{DE36FDE8-7EC6-4B68-AE29-43D50B8EC8C1}"/>
          </ac:spMkLst>
        </pc:spChg>
        <pc:spChg chg="add del mod">
          <ac:chgData name="Raj, Razaq" userId="0ebd299a-6bdf-40d0-b211-3a0092e17bb2" providerId="ADAL" clId="{341EE491-22A1-4D16-BA5E-1F960398337F}" dt="2021-06-29T10:31:52.717" v="363"/>
          <ac:spMkLst>
            <pc:docMk/>
            <pc:sldMk cId="89755594" sldId="476"/>
            <ac:spMk id="8" creationId="{79A3E7DB-E085-430E-9B5C-29A9A24B17B8}"/>
          </ac:spMkLst>
        </pc:spChg>
        <pc:spChg chg="add del mod">
          <ac:chgData name="Raj, Razaq" userId="0ebd299a-6bdf-40d0-b211-3a0092e17bb2" providerId="ADAL" clId="{341EE491-22A1-4D16-BA5E-1F960398337F}" dt="2021-06-29T10:31:52.031" v="362"/>
          <ac:spMkLst>
            <pc:docMk/>
            <pc:sldMk cId="89755594" sldId="476"/>
            <ac:spMk id="9" creationId="{A2DB66FD-41DA-4E70-9B93-760E8937C097}"/>
          </ac:spMkLst>
        </pc:spChg>
        <pc:spChg chg="mod">
          <ac:chgData name="Raj, Razaq" userId="0ebd299a-6bdf-40d0-b211-3a0092e17bb2" providerId="ADAL" clId="{341EE491-22A1-4D16-BA5E-1F960398337F}" dt="2021-06-29T10:36:48.784" v="443" actId="26606"/>
          <ac:spMkLst>
            <pc:docMk/>
            <pc:sldMk cId="89755594" sldId="476"/>
            <ac:spMk id="10" creationId="{D792C9D6-DB0E-45EA-912A-63959BA9C361}"/>
          </ac:spMkLst>
        </pc:spChg>
        <pc:spChg chg="add del mod">
          <ac:chgData name="Raj, Razaq" userId="0ebd299a-6bdf-40d0-b211-3a0092e17bb2" providerId="ADAL" clId="{341EE491-22A1-4D16-BA5E-1F960398337F}" dt="2021-06-29T10:31:51.496" v="361"/>
          <ac:spMkLst>
            <pc:docMk/>
            <pc:sldMk cId="89755594" sldId="476"/>
            <ac:spMk id="11" creationId="{69E32AE1-B5F0-4121-9A8E-73F136A18C10}"/>
          </ac:spMkLst>
        </pc:spChg>
        <pc:spChg chg="add del mod">
          <ac:chgData name="Raj, Razaq" userId="0ebd299a-6bdf-40d0-b211-3a0092e17bb2" providerId="ADAL" clId="{341EE491-22A1-4D16-BA5E-1F960398337F}" dt="2021-06-29T10:35:00.140" v="420" actId="26606"/>
          <ac:spMkLst>
            <pc:docMk/>
            <pc:sldMk cId="89755594" sldId="476"/>
            <ac:spMk id="13" creationId="{7E350981-F073-45F0-A644-8768A37EA318}"/>
          </ac:spMkLst>
        </pc:spChg>
        <pc:spChg chg="add del mod">
          <ac:chgData name="Raj, Razaq" userId="0ebd299a-6bdf-40d0-b211-3a0092e17bb2" providerId="ADAL" clId="{341EE491-22A1-4D16-BA5E-1F960398337F}" dt="2021-06-29T10:33:31.167" v="389"/>
          <ac:spMkLst>
            <pc:docMk/>
            <pc:sldMk cId="89755594" sldId="476"/>
            <ac:spMk id="14" creationId="{17222865-0F08-4A61-985A-01B5C1BDE03C}"/>
          </ac:spMkLst>
        </pc:spChg>
        <pc:spChg chg="add del mod">
          <ac:chgData name="Raj, Razaq" userId="0ebd299a-6bdf-40d0-b211-3a0092e17bb2" providerId="ADAL" clId="{341EE491-22A1-4D16-BA5E-1F960398337F}" dt="2021-06-29T10:33:31.167" v="389"/>
          <ac:spMkLst>
            <pc:docMk/>
            <pc:sldMk cId="89755594" sldId="476"/>
            <ac:spMk id="15" creationId="{B1972649-95A6-4F03-B1C5-6FB82377DEFF}"/>
          </ac:spMkLst>
        </pc:spChg>
        <pc:spChg chg="add del mod">
          <ac:chgData name="Raj, Razaq" userId="0ebd299a-6bdf-40d0-b211-3a0092e17bb2" providerId="ADAL" clId="{341EE491-22A1-4D16-BA5E-1F960398337F}" dt="2021-06-29T10:33:31.167" v="389"/>
          <ac:spMkLst>
            <pc:docMk/>
            <pc:sldMk cId="89755594" sldId="476"/>
            <ac:spMk id="16" creationId="{E88505C7-94DE-4A6B-A02D-921914FA1D95}"/>
          </ac:spMkLst>
        </pc:spChg>
        <pc:spChg chg="add del mod">
          <ac:chgData name="Raj, Razaq" userId="0ebd299a-6bdf-40d0-b211-3a0092e17bb2" providerId="ADAL" clId="{341EE491-22A1-4D16-BA5E-1F960398337F}" dt="2021-06-29T10:33:40.983" v="391"/>
          <ac:spMkLst>
            <pc:docMk/>
            <pc:sldMk cId="89755594" sldId="476"/>
            <ac:spMk id="17" creationId="{684BDAEF-EB35-42A8-9CE2-3891BC39ADAB}"/>
          </ac:spMkLst>
        </pc:spChg>
        <pc:spChg chg="add del mod">
          <ac:chgData name="Raj, Razaq" userId="0ebd299a-6bdf-40d0-b211-3a0092e17bb2" providerId="ADAL" clId="{341EE491-22A1-4D16-BA5E-1F960398337F}" dt="2021-06-29T10:35:00.140" v="420" actId="26606"/>
          <ac:spMkLst>
            <pc:docMk/>
            <pc:sldMk cId="89755594" sldId="476"/>
            <ac:spMk id="18" creationId="{0A6E4E75-4AF7-42FB-8146-29A978408909}"/>
          </ac:spMkLst>
        </pc:spChg>
        <pc:spChg chg="add del mod">
          <ac:chgData name="Raj, Razaq" userId="0ebd299a-6bdf-40d0-b211-3a0092e17bb2" providerId="ADAL" clId="{341EE491-22A1-4D16-BA5E-1F960398337F}" dt="2021-06-29T10:35:00.140" v="420" actId="26606"/>
          <ac:spMkLst>
            <pc:docMk/>
            <pc:sldMk cId="89755594" sldId="476"/>
            <ac:spMk id="19" creationId="{0155069F-A3F4-400C-8C43-B0A48E3F33E9}"/>
          </ac:spMkLst>
        </pc:spChg>
        <pc:spChg chg="add del mod">
          <ac:chgData name="Raj, Razaq" userId="0ebd299a-6bdf-40d0-b211-3a0092e17bb2" providerId="ADAL" clId="{341EE491-22A1-4D16-BA5E-1F960398337F}" dt="2021-06-29T10:35:00.140" v="420" actId="26606"/>
          <ac:spMkLst>
            <pc:docMk/>
            <pc:sldMk cId="89755594" sldId="476"/>
            <ac:spMk id="20" creationId="{2E1E33A6-D4BF-45F3-B9F1-82AD229C6DA7}"/>
          </ac:spMkLst>
        </pc:spChg>
        <pc:spChg chg="add del mod">
          <ac:chgData name="Raj, Razaq" userId="0ebd299a-6bdf-40d0-b211-3a0092e17bb2" providerId="ADAL" clId="{341EE491-22A1-4D16-BA5E-1F960398337F}" dt="2021-06-29T10:36:16.486" v="437" actId="26606"/>
          <ac:spMkLst>
            <pc:docMk/>
            <pc:sldMk cId="89755594" sldId="476"/>
            <ac:spMk id="21" creationId="{79AF1CBB-CADF-440C-8DC6-9E5C1C551C5E}"/>
          </ac:spMkLst>
        </pc:spChg>
        <pc:spChg chg="add del mod">
          <ac:chgData name="Raj, Razaq" userId="0ebd299a-6bdf-40d0-b211-3a0092e17bb2" providerId="ADAL" clId="{341EE491-22A1-4D16-BA5E-1F960398337F}" dt="2021-06-29T10:35:00.108" v="419" actId="26606"/>
          <ac:spMkLst>
            <pc:docMk/>
            <pc:sldMk cId="89755594" sldId="476"/>
            <ac:spMk id="26" creationId="{7B1043C4-D05B-4D61-A683-46E577983DD3}"/>
          </ac:spMkLst>
        </pc:spChg>
        <pc:spChg chg="add del">
          <ac:chgData name="Raj, Razaq" userId="0ebd299a-6bdf-40d0-b211-3a0092e17bb2" providerId="ADAL" clId="{341EE491-22A1-4D16-BA5E-1F960398337F}" dt="2021-06-29T10:35:08.629" v="421" actId="478"/>
          <ac:spMkLst>
            <pc:docMk/>
            <pc:sldMk cId="89755594" sldId="476"/>
            <ac:spMk id="28" creationId="{4BC6EDB0-D538-411D-9821-BF5C6867042E}"/>
          </ac:spMkLst>
        </pc:spChg>
        <pc:spChg chg="add del">
          <ac:chgData name="Raj, Razaq" userId="0ebd299a-6bdf-40d0-b211-3a0092e17bb2" providerId="ADAL" clId="{341EE491-22A1-4D16-BA5E-1F960398337F}" dt="2021-06-29T10:35:30.897" v="428" actId="26606"/>
          <ac:spMkLst>
            <pc:docMk/>
            <pc:sldMk cId="89755594" sldId="476"/>
            <ac:spMk id="29" creationId="{408A8C88-4CF1-4668-9003-C2D887566FED}"/>
          </ac:spMkLst>
        </pc:spChg>
        <pc:spChg chg="add del">
          <ac:chgData name="Raj, Razaq" userId="0ebd299a-6bdf-40d0-b211-3a0092e17bb2" providerId="ADAL" clId="{341EE491-22A1-4D16-BA5E-1F960398337F}" dt="2021-06-29T10:35:30.897" v="428" actId="26606"/>
          <ac:spMkLst>
            <pc:docMk/>
            <pc:sldMk cId="89755594" sldId="476"/>
            <ac:spMk id="30" creationId="{6453C7D5-2A16-4CD5-82A8-6079B2970D01}"/>
          </ac:spMkLst>
        </pc:spChg>
        <pc:spChg chg="add del mod">
          <ac:chgData name="Raj, Razaq" userId="0ebd299a-6bdf-40d0-b211-3a0092e17bb2" providerId="ADAL" clId="{341EE491-22A1-4D16-BA5E-1F960398337F}" dt="2021-06-29T10:36:48.784" v="443" actId="26606"/>
          <ac:spMkLst>
            <pc:docMk/>
            <pc:sldMk cId="89755594" sldId="476"/>
            <ac:spMk id="36" creationId="{B6FC1432-2470-4E0F-B4D7-8B002CCDFE33}"/>
          </ac:spMkLst>
        </pc:spChg>
        <pc:graphicFrameChg chg="add del">
          <ac:chgData name="Raj, Razaq" userId="0ebd299a-6bdf-40d0-b211-3a0092e17bb2" providerId="ADAL" clId="{341EE491-22A1-4D16-BA5E-1F960398337F}" dt="2021-06-29T10:35:00.108" v="419" actId="26606"/>
          <ac:graphicFrameMkLst>
            <pc:docMk/>
            <pc:sldMk cId="89755594" sldId="476"/>
            <ac:graphicFrameMk id="22" creationId="{8D573D81-33CB-42D2-BF82-E6B63E3EAF17}"/>
          </ac:graphicFrameMkLst>
        </pc:graphicFrameChg>
        <pc:graphicFrameChg chg="add mod modGraphic">
          <ac:chgData name="Raj, Razaq" userId="0ebd299a-6bdf-40d0-b211-3a0092e17bb2" providerId="ADAL" clId="{341EE491-22A1-4D16-BA5E-1F960398337F}" dt="2021-06-29T10:36:48.784" v="443" actId="26606"/>
          <ac:graphicFrameMkLst>
            <pc:docMk/>
            <pc:sldMk cId="89755594" sldId="476"/>
            <ac:graphicFrameMk id="31" creationId="{EA168CB6-13AB-4C93-8A94-709E025DC535}"/>
          </ac:graphicFrameMkLst>
        </pc:graphicFrameChg>
      </pc:sldChg>
      <pc:sldChg chg="addSp delSp modSp new mod modTransition modClrScheme chgLayout">
        <pc:chgData name="Raj, Razaq" userId="0ebd299a-6bdf-40d0-b211-3a0092e17bb2" providerId="ADAL" clId="{341EE491-22A1-4D16-BA5E-1F960398337F}" dt="2021-06-29T09:50:22.886" v="23" actId="26606"/>
        <pc:sldMkLst>
          <pc:docMk/>
          <pc:sldMk cId="2695249081" sldId="479"/>
        </pc:sldMkLst>
        <pc:spChg chg="del">
          <ac:chgData name="Raj, Razaq" userId="0ebd299a-6bdf-40d0-b211-3a0092e17bb2" providerId="ADAL" clId="{341EE491-22A1-4D16-BA5E-1F960398337F}" dt="2021-06-29T09:47:16.734" v="1"/>
          <ac:spMkLst>
            <pc:docMk/>
            <pc:sldMk cId="2695249081" sldId="479"/>
            <ac:spMk id="2" creationId="{D2552363-52F3-4161-864E-981C5CD36B0A}"/>
          </ac:spMkLst>
        </pc:spChg>
        <pc:spChg chg="del">
          <ac:chgData name="Raj, Razaq" userId="0ebd299a-6bdf-40d0-b211-3a0092e17bb2" providerId="ADAL" clId="{341EE491-22A1-4D16-BA5E-1F960398337F}" dt="2021-06-29T09:47:16.734" v="1"/>
          <ac:spMkLst>
            <pc:docMk/>
            <pc:sldMk cId="2695249081" sldId="479"/>
            <ac:spMk id="3" creationId="{155132BA-77E8-4DA5-B88D-70AE2C1CCB6B}"/>
          </ac:spMkLst>
        </pc:spChg>
        <pc:spChg chg="del">
          <ac:chgData name="Raj, Razaq" userId="0ebd299a-6bdf-40d0-b211-3a0092e17bb2" providerId="ADAL" clId="{341EE491-22A1-4D16-BA5E-1F960398337F}" dt="2021-06-29T09:47:16.734" v="1"/>
          <ac:spMkLst>
            <pc:docMk/>
            <pc:sldMk cId="2695249081" sldId="479"/>
            <ac:spMk id="4" creationId="{770B6857-A583-4D33-8781-37C082AFEA53}"/>
          </ac:spMkLst>
        </pc:spChg>
        <pc:spChg chg="add mod">
          <ac:chgData name="Raj, Razaq" userId="0ebd299a-6bdf-40d0-b211-3a0092e17bb2" providerId="ADAL" clId="{341EE491-22A1-4D16-BA5E-1F960398337F}" dt="2021-06-29T09:50:22.886" v="23" actId="26606"/>
          <ac:spMkLst>
            <pc:docMk/>
            <pc:sldMk cId="2695249081" sldId="479"/>
            <ac:spMk id="5" creationId="{BB67E3E6-C6EF-445C-8684-AC056F77F5AB}"/>
          </ac:spMkLst>
        </pc:spChg>
        <pc:spChg chg="add del mod">
          <ac:chgData name="Raj, Razaq" userId="0ebd299a-6bdf-40d0-b211-3a0092e17bb2" providerId="ADAL" clId="{341EE491-22A1-4D16-BA5E-1F960398337F}" dt="2021-06-29T09:50:22.886" v="23" actId="26606"/>
          <ac:spMkLst>
            <pc:docMk/>
            <pc:sldMk cId="2695249081" sldId="479"/>
            <ac:spMk id="6" creationId="{45B67FFB-9B8F-4D7E-8415-0797B4F52BD4}"/>
          </ac:spMkLst>
        </pc:spChg>
        <pc:graphicFrameChg chg="add">
          <ac:chgData name="Raj, Razaq" userId="0ebd299a-6bdf-40d0-b211-3a0092e17bb2" providerId="ADAL" clId="{341EE491-22A1-4D16-BA5E-1F960398337F}" dt="2021-06-29T09:50:22.886" v="23" actId="26606"/>
          <ac:graphicFrameMkLst>
            <pc:docMk/>
            <pc:sldMk cId="2695249081" sldId="479"/>
            <ac:graphicFrameMk id="8" creationId="{C0474CAC-023A-425A-9A74-03F39B70E078}"/>
          </ac:graphicFrameMkLst>
        </pc:graphicFrameChg>
      </pc:sldChg>
      <pc:sldChg chg="addSp delSp modSp new mod">
        <pc:chgData name="Raj, Razaq" userId="0ebd299a-6bdf-40d0-b211-3a0092e17bb2" providerId="ADAL" clId="{341EE491-22A1-4D16-BA5E-1F960398337F}" dt="2021-06-29T09:52:21.638" v="38"/>
        <pc:sldMkLst>
          <pc:docMk/>
          <pc:sldMk cId="4095645999" sldId="480"/>
        </pc:sldMkLst>
        <pc:spChg chg="mod">
          <ac:chgData name="Raj, Razaq" userId="0ebd299a-6bdf-40d0-b211-3a0092e17bb2" providerId="ADAL" clId="{341EE491-22A1-4D16-BA5E-1F960398337F}" dt="2021-06-29T09:52:20.829" v="37"/>
          <ac:spMkLst>
            <pc:docMk/>
            <pc:sldMk cId="4095645999" sldId="480"/>
            <ac:spMk id="2" creationId="{B74C31CD-FB80-45E5-B83A-B6C14478711B}"/>
          </ac:spMkLst>
        </pc:spChg>
        <pc:spChg chg="del">
          <ac:chgData name="Raj, Razaq" userId="0ebd299a-6bdf-40d0-b211-3a0092e17bb2" providerId="ADAL" clId="{341EE491-22A1-4D16-BA5E-1F960398337F}" dt="2021-06-29T09:51:47.738" v="31" actId="478"/>
          <ac:spMkLst>
            <pc:docMk/>
            <pc:sldMk cId="4095645999" sldId="480"/>
            <ac:spMk id="3" creationId="{7F6E3D18-2CE5-4D67-9294-3E464F42AF58}"/>
          </ac:spMkLst>
        </pc:spChg>
        <pc:spChg chg="add mod">
          <ac:chgData name="Raj, Razaq" userId="0ebd299a-6bdf-40d0-b211-3a0092e17bb2" providerId="ADAL" clId="{341EE491-22A1-4D16-BA5E-1F960398337F}" dt="2021-06-29T09:51:41.642" v="30"/>
          <ac:spMkLst>
            <pc:docMk/>
            <pc:sldMk cId="4095645999" sldId="480"/>
            <ac:spMk id="5" creationId="{CE15661B-ACBF-4D64-AFF2-33853C79DFD9}"/>
          </ac:spMkLst>
        </pc:spChg>
        <pc:spChg chg="add mod">
          <ac:chgData name="Raj, Razaq" userId="0ebd299a-6bdf-40d0-b211-3a0092e17bb2" providerId="ADAL" clId="{341EE491-22A1-4D16-BA5E-1F960398337F}" dt="2021-06-29T09:51:41.642" v="30"/>
          <ac:spMkLst>
            <pc:docMk/>
            <pc:sldMk cId="4095645999" sldId="480"/>
            <ac:spMk id="6" creationId="{4E5E7EDF-8E65-43A5-B850-1CEFF484443C}"/>
          </ac:spMkLst>
        </pc:spChg>
        <pc:spChg chg="add mod">
          <ac:chgData name="Raj, Razaq" userId="0ebd299a-6bdf-40d0-b211-3a0092e17bb2" providerId="ADAL" clId="{341EE491-22A1-4D16-BA5E-1F960398337F}" dt="2021-06-29T09:51:41.642" v="30"/>
          <ac:spMkLst>
            <pc:docMk/>
            <pc:sldMk cId="4095645999" sldId="480"/>
            <ac:spMk id="7" creationId="{59C24248-AEA1-4B90-83B8-0727DA4615B1}"/>
          </ac:spMkLst>
        </pc:spChg>
        <pc:spChg chg="add mod">
          <ac:chgData name="Raj, Razaq" userId="0ebd299a-6bdf-40d0-b211-3a0092e17bb2" providerId="ADAL" clId="{341EE491-22A1-4D16-BA5E-1F960398337F}" dt="2021-06-29T09:51:41.642" v="30"/>
          <ac:spMkLst>
            <pc:docMk/>
            <pc:sldMk cId="4095645999" sldId="480"/>
            <ac:spMk id="8" creationId="{AAF97A8C-713B-49D8-864F-19CC9D3011CD}"/>
          </ac:spMkLst>
        </pc:spChg>
        <pc:spChg chg="add mod">
          <ac:chgData name="Raj, Razaq" userId="0ebd299a-6bdf-40d0-b211-3a0092e17bb2" providerId="ADAL" clId="{341EE491-22A1-4D16-BA5E-1F960398337F}" dt="2021-06-29T09:51:41.642" v="30"/>
          <ac:spMkLst>
            <pc:docMk/>
            <pc:sldMk cId="4095645999" sldId="480"/>
            <ac:spMk id="9" creationId="{3CDD5334-8BBE-4D14-84CB-5BD53F84787D}"/>
          </ac:spMkLst>
        </pc:spChg>
        <pc:spChg chg="add mod">
          <ac:chgData name="Raj, Razaq" userId="0ebd299a-6bdf-40d0-b211-3a0092e17bb2" providerId="ADAL" clId="{341EE491-22A1-4D16-BA5E-1F960398337F}" dt="2021-06-29T09:51:41.642" v="30"/>
          <ac:spMkLst>
            <pc:docMk/>
            <pc:sldMk cId="4095645999" sldId="480"/>
            <ac:spMk id="10" creationId="{A028F503-8C05-4C33-AA1F-AAC8224C5B82}"/>
          </ac:spMkLst>
        </pc:spChg>
        <pc:spChg chg="add mod">
          <ac:chgData name="Raj, Razaq" userId="0ebd299a-6bdf-40d0-b211-3a0092e17bb2" providerId="ADAL" clId="{341EE491-22A1-4D16-BA5E-1F960398337F}" dt="2021-06-29T09:51:41.642" v="30"/>
          <ac:spMkLst>
            <pc:docMk/>
            <pc:sldMk cId="4095645999" sldId="480"/>
            <ac:spMk id="11" creationId="{885DECC1-F7C5-42FF-BD09-4E96287A142E}"/>
          </ac:spMkLst>
        </pc:spChg>
        <pc:spChg chg="add mod">
          <ac:chgData name="Raj, Razaq" userId="0ebd299a-6bdf-40d0-b211-3a0092e17bb2" providerId="ADAL" clId="{341EE491-22A1-4D16-BA5E-1F960398337F}" dt="2021-06-29T09:51:41.642" v="30"/>
          <ac:spMkLst>
            <pc:docMk/>
            <pc:sldMk cId="4095645999" sldId="480"/>
            <ac:spMk id="12" creationId="{A12BA87F-F8AD-4187-9190-CBC6218BF1A3}"/>
          </ac:spMkLst>
        </pc:spChg>
        <pc:spChg chg="add mod">
          <ac:chgData name="Raj, Razaq" userId="0ebd299a-6bdf-40d0-b211-3a0092e17bb2" providerId="ADAL" clId="{341EE491-22A1-4D16-BA5E-1F960398337F}" dt="2021-06-29T09:51:41.642" v="30"/>
          <ac:spMkLst>
            <pc:docMk/>
            <pc:sldMk cId="4095645999" sldId="480"/>
            <ac:spMk id="13" creationId="{25AD70DC-A397-4723-8D93-A3A9806804EE}"/>
          </ac:spMkLst>
        </pc:spChg>
        <pc:spChg chg="add mod">
          <ac:chgData name="Raj, Razaq" userId="0ebd299a-6bdf-40d0-b211-3a0092e17bb2" providerId="ADAL" clId="{341EE491-22A1-4D16-BA5E-1F960398337F}" dt="2021-06-29T09:51:41.642" v="30"/>
          <ac:spMkLst>
            <pc:docMk/>
            <pc:sldMk cId="4095645999" sldId="480"/>
            <ac:spMk id="14" creationId="{A18C8975-5176-4CE5-8C95-81B3285026F7}"/>
          </ac:spMkLst>
        </pc:spChg>
        <pc:spChg chg="add mod">
          <ac:chgData name="Raj, Razaq" userId="0ebd299a-6bdf-40d0-b211-3a0092e17bb2" providerId="ADAL" clId="{341EE491-22A1-4D16-BA5E-1F960398337F}" dt="2021-06-29T09:51:41.642" v="30"/>
          <ac:spMkLst>
            <pc:docMk/>
            <pc:sldMk cId="4095645999" sldId="480"/>
            <ac:spMk id="15" creationId="{FC71FB78-5613-4A7E-A712-554A15945B1F}"/>
          </ac:spMkLst>
        </pc:spChg>
        <pc:spChg chg="add mod">
          <ac:chgData name="Raj, Razaq" userId="0ebd299a-6bdf-40d0-b211-3a0092e17bb2" providerId="ADAL" clId="{341EE491-22A1-4D16-BA5E-1F960398337F}" dt="2021-06-29T09:51:41.642" v="30"/>
          <ac:spMkLst>
            <pc:docMk/>
            <pc:sldMk cId="4095645999" sldId="480"/>
            <ac:spMk id="16" creationId="{B4F8AB95-653C-4472-A4FC-DF8AC50E1780}"/>
          </ac:spMkLst>
        </pc:spChg>
        <pc:spChg chg="add mod">
          <ac:chgData name="Raj, Razaq" userId="0ebd299a-6bdf-40d0-b211-3a0092e17bb2" providerId="ADAL" clId="{341EE491-22A1-4D16-BA5E-1F960398337F}" dt="2021-06-29T09:51:41.642" v="30"/>
          <ac:spMkLst>
            <pc:docMk/>
            <pc:sldMk cId="4095645999" sldId="480"/>
            <ac:spMk id="17" creationId="{000FFBD6-5B16-464A-A285-A10102B048A7}"/>
          </ac:spMkLst>
        </pc:spChg>
        <pc:spChg chg="add mod">
          <ac:chgData name="Raj, Razaq" userId="0ebd299a-6bdf-40d0-b211-3a0092e17bb2" providerId="ADAL" clId="{341EE491-22A1-4D16-BA5E-1F960398337F}" dt="2021-06-29T09:51:41.642" v="30"/>
          <ac:spMkLst>
            <pc:docMk/>
            <pc:sldMk cId="4095645999" sldId="480"/>
            <ac:spMk id="18" creationId="{8F43365F-E98A-4A4A-8914-C1AF4F49B92F}"/>
          </ac:spMkLst>
        </pc:spChg>
        <pc:spChg chg="add mod">
          <ac:chgData name="Raj, Razaq" userId="0ebd299a-6bdf-40d0-b211-3a0092e17bb2" providerId="ADAL" clId="{341EE491-22A1-4D16-BA5E-1F960398337F}" dt="2021-06-29T09:51:41.642" v="30"/>
          <ac:spMkLst>
            <pc:docMk/>
            <pc:sldMk cId="4095645999" sldId="480"/>
            <ac:spMk id="19" creationId="{BA56AA1F-5488-4BAA-B66F-72BF63D55801}"/>
          </ac:spMkLst>
        </pc:spChg>
        <pc:spChg chg="add mod">
          <ac:chgData name="Raj, Razaq" userId="0ebd299a-6bdf-40d0-b211-3a0092e17bb2" providerId="ADAL" clId="{341EE491-22A1-4D16-BA5E-1F960398337F}" dt="2021-06-29T09:51:41.642" v="30"/>
          <ac:spMkLst>
            <pc:docMk/>
            <pc:sldMk cId="4095645999" sldId="480"/>
            <ac:spMk id="20" creationId="{B70A637B-03D3-4DF6-9599-5FBB21A58471}"/>
          </ac:spMkLst>
        </pc:spChg>
        <pc:spChg chg="add mod">
          <ac:chgData name="Raj, Razaq" userId="0ebd299a-6bdf-40d0-b211-3a0092e17bb2" providerId="ADAL" clId="{341EE491-22A1-4D16-BA5E-1F960398337F}" dt="2021-06-29T09:51:41.642" v="30"/>
          <ac:spMkLst>
            <pc:docMk/>
            <pc:sldMk cId="4095645999" sldId="480"/>
            <ac:spMk id="21" creationId="{D3B2A14F-D23D-4678-89D3-4E58F1DC9B7A}"/>
          </ac:spMkLst>
        </pc:spChg>
        <pc:spChg chg="add mod">
          <ac:chgData name="Raj, Razaq" userId="0ebd299a-6bdf-40d0-b211-3a0092e17bb2" providerId="ADAL" clId="{341EE491-22A1-4D16-BA5E-1F960398337F}" dt="2021-06-29T09:51:41.642" v="30"/>
          <ac:spMkLst>
            <pc:docMk/>
            <pc:sldMk cId="4095645999" sldId="480"/>
            <ac:spMk id="22" creationId="{F96E6BEF-FE1D-4790-871C-13C4608BE1A4}"/>
          </ac:spMkLst>
        </pc:spChg>
        <pc:spChg chg="add mod">
          <ac:chgData name="Raj, Razaq" userId="0ebd299a-6bdf-40d0-b211-3a0092e17bb2" providerId="ADAL" clId="{341EE491-22A1-4D16-BA5E-1F960398337F}" dt="2021-06-29T09:51:41.642" v="30"/>
          <ac:spMkLst>
            <pc:docMk/>
            <pc:sldMk cId="4095645999" sldId="480"/>
            <ac:spMk id="23" creationId="{7BEA790B-A738-4BBA-BD17-C0A6C33DDCD7}"/>
          </ac:spMkLst>
        </pc:spChg>
        <pc:spChg chg="add mod">
          <ac:chgData name="Raj, Razaq" userId="0ebd299a-6bdf-40d0-b211-3a0092e17bb2" providerId="ADAL" clId="{341EE491-22A1-4D16-BA5E-1F960398337F}" dt="2021-06-29T09:51:41.642" v="30"/>
          <ac:spMkLst>
            <pc:docMk/>
            <pc:sldMk cId="4095645999" sldId="480"/>
            <ac:spMk id="24" creationId="{5F195CAC-4A85-4B5A-91ED-F45567E39936}"/>
          </ac:spMkLst>
        </pc:spChg>
        <pc:spChg chg="add mod">
          <ac:chgData name="Raj, Razaq" userId="0ebd299a-6bdf-40d0-b211-3a0092e17bb2" providerId="ADAL" clId="{341EE491-22A1-4D16-BA5E-1F960398337F}" dt="2021-06-29T09:51:41.642" v="30"/>
          <ac:spMkLst>
            <pc:docMk/>
            <pc:sldMk cId="4095645999" sldId="480"/>
            <ac:spMk id="25" creationId="{AA0354A7-BBA0-454B-AF79-24EAEFAB373D}"/>
          </ac:spMkLst>
        </pc:spChg>
        <pc:spChg chg="add mod">
          <ac:chgData name="Raj, Razaq" userId="0ebd299a-6bdf-40d0-b211-3a0092e17bb2" providerId="ADAL" clId="{341EE491-22A1-4D16-BA5E-1F960398337F}" dt="2021-06-29T09:51:41.642" v="30"/>
          <ac:spMkLst>
            <pc:docMk/>
            <pc:sldMk cId="4095645999" sldId="480"/>
            <ac:spMk id="26" creationId="{FD559F33-B397-4073-945F-0BD210A27BFD}"/>
          </ac:spMkLst>
        </pc:spChg>
        <pc:spChg chg="add mod">
          <ac:chgData name="Raj, Razaq" userId="0ebd299a-6bdf-40d0-b211-3a0092e17bb2" providerId="ADAL" clId="{341EE491-22A1-4D16-BA5E-1F960398337F}" dt="2021-06-29T09:51:41.642" v="30"/>
          <ac:spMkLst>
            <pc:docMk/>
            <pc:sldMk cId="4095645999" sldId="480"/>
            <ac:spMk id="27" creationId="{6CEB873C-2B8D-4B1D-9B32-302C6FF77BBD}"/>
          </ac:spMkLst>
        </pc:spChg>
        <pc:spChg chg="add del mod">
          <ac:chgData name="Raj, Razaq" userId="0ebd299a-6bdf-40d0-b211-3a0092e17bb2" providerId="ADAL" clId="{341EE491-22A1-4D16-BA5E-1F960398337F}" dt="2021-06-29T09:52:21.638" v="38"/>
          <ac:spMkLst>
            <pc:docMk/>
            <pc:sldMk cId="4095645999" sldId="480"/>
            <ac:spMk id="28" creationId="{050970D8-97C2-427D-A78B-F43F99D9B7A8}"/>
          </ac:spMkLst>
        </pc:spChg>
        <pc:spChg chg="add del mod">
          <ac:chgData name="Raj, Razaq" userId="0ebd299a-6bdf-40d0-b211-3a0092e17bb2" providerId="ADAL" clId="{341EE491-22A1-4D16-BA5E-1F960398337F}" dt="2021-06-29T09:52:20.829" v="37"/>
          <ac:spMkLst>
            <pc:docMk/>
            <pc:sldMk cId="4095645999" sldId="480"/>
            <ac:spMk id="29" creationId="{411FC17B-AAA4-4136-BDC5-67960FDF860D}"/>
          </ac:spMkLst>
        </pc:spChg>
        <pc:grpChg chg="add mod">
          <ac:chgData name="Raj, Razaq" userId="0ebd299a-6bdf-40d0-b211-3a0092e17bb2" providerId="ADAL" clId="{341EE491-22A1-4D16-BA5E-1F960398337F}" dt="2021-06-29T09:51:56.181" v="34" actId="14100"/>
          <ac:grpSpMkLst>
            <pc:docMk/>
            <pc:sldMk cId="4095645999" sldId="480"/>
            <ac:grpSpMk id="4" creationId="{6CDC60DD-CB4C-4B2F-9F07-A4BECEF57ED2}"/>
          </ac:grpSpMkLst>
        </pc:grpChg>
      </pc:sldChg>
      <pc:sldChg chg="addSp delSp modSp new mod modTransition modClrScheme chgLayout">
        <pc:chgData name="Raj, Razaq" userId="0ebd299a-6bdf-40d0-b211-3a0092e17bb2" providerId="ADAL" clId="{341EE491-22A1-4D16-BA5E-1F960398337F}" dt="2021-06-29T10:24:14.946" v="308" actId="14100"/>
        <pc:sldMkLst>
          <pc:docMk/>
          <pc:sldMk cId="1089010869" sldId="481"/>
        </pc:sldMkLst>
        <pc:spChg chg="mod">
          <ac:chgData name="Raj, Razaq" userId="0ebd299a-6bdf-40d0-b211-3a0092e17bb2" providerId="ADAL" clId="{341EE491-22A1-4D16-BA5E-1F960398337F}" dt="2021-06-29T10:23:56.963" v="305" actId="207"/>
          <ac:spMkLst>
            <pc:docMk/>
            <pc:sldMk cId="1089010869" sldId="481"/>
            <ac:spMk id="2" creationId="{6E596688-6B60-4FB4-8F9C-BFA7426C1546}"/>
          </ac:spMkLst>
        </pc:spChg>
        <pc:spChg chg="add del mod ord">
          <ac:chgData name="Raj, Razaq" userId="0ebd299a-6bdf-40d0-b211-3a0092e17bb2" providerId="ADAL" clId="{341EE491-22A1-4D16-BA5E-1F960398337F}" dt="2021-06-29T10:22:30.140" v="286" actId="26606"/>
          <ac:spMkLst>
            <pc:docMk/>
            <pc:sldMk cId="1089010869" sldId="481"/>
            <ac:spMk id="3" creationId="{BAFF64A5-DDE5-4D7F-A9A6-9E202B6FD70D}"/>
          </ac:spMkLst>
        </pc:spChg>
        <pc:spChg chg="add del mod">
          <ac:chgData name="Raj, Razaq" userId="0ebd299a-6bdf-40d0-b211-3a0092e17bb2" providerId="ADAL" clId="{341EE491-22A1-4D16-BA5E-1F960398337F}" dt="2021-06-29T10:22:09.758" v="280"/>
          <ac:spMkLst>
            <pc:docMk/>
            <pc:sldMk cId="1089010869" sldId="481"/>
            <ac:spMk id="8" creationId="{946EFA40-9CF1-4ADC-8399-E36DFBAD687E}"/>
          </ac:spMkLst>
        </pc:spChg>
        <pc:spChg chg="add del mod">
          <ac:chgData name="Raj, Razaq" userId="0ebd299a-6bdf-40d0-b211-3a0092e17bb2" providerId="ADAL" clId="{341EE491-22A1-4D16-BA5E-1F960398337F}" dt="2021-06-29T10:22:28.040" v="283" actId="26606"/>
          <ac:spMkLst>
            <pc:docMk/>
            <pc:sldMk cId="1089010869" sldId="481"/>
            <ac:spMk id="9" creationId="{2AC796D0-F2CF-4F6C-89F7-B7B9A92AC3F4}"/>
          </ac:spMkLst>
        </pc:spChg>
        <pc:spChg chg="add del mod">
          <ac:chgData name="Raj, Razaq" userId="0ebd299a-6bdf-40d0-b211-3a0092e17bb2" providerId="ADAL" clId="{341EE491-22A1-4D16-BA5E-1F960398337F}" dt="2021-06-29T10:22:28.040" v="283" actId="26606"/>
          <ac:spMkLst>
            <pc:docMk/>
            <pc:sldMk cId="1089010869" sldId="481"/>
            <ac:spMk id="11" creationId="{39B029A4-FA66-49B2-92F1-3F06AC6A8713}"/>
          </ac:spMkLst>
        </pc:spChg>
        <pc:spChg chg="add del mod">
          <ac:chgData name="Raj, Razaq" userId="0ebd299a-6bdf-40d0-b211-3a0092e17bb2" providerId="ADAL" clId="{341EE491-22A1-4D16-BA5E-1F960398337F}" dt="2021-06-29T10:22:28.040" v="283" actId="26606"/>
          <ac:spMkLst>
            <pc:docMk/>
            <pc:sldMk cId="1089010869" sldId="481"/>
            <ac:spMk id="13" creationId="{D0F1DABB-AEC3-49D8-AD31-64174BBF4FAB}"/>
          </ac:spMkLst>
        </pc:spChg>
        <pc:spChg chg="add del mod">
          <ac:chgData name="Raj, Razaq" userId="0ebd299a-6bdf-40d0-b211-3a0092e17bb2" providerId="ADAL" clId="{341EE491-22A1-4D16-BA5E-1F960398337F}" dt="2021-06-29T10:22:30.084" v="285" actId="26606"/>
          <ac:spMkLst>
            <pc:docMk/>
            <pc:sldMk cId="1089010869" sldId="481"/>
            <ac:spMk id="15" creationId="{FF069AB5-3D1E-4500-B28D-25EF0DA3F6F7}"/>
          </ac:spMkLst>
        </pc:spChg>
        <pc:spChg chg="add del mod">
          <ac:chgData name="Raj, Razaq" userId="0ebd299a-6bdf-40d0-b211-3a0092e17bb2" providerId="ADAL" clId="{341EE491-22A1-4D16-BA5E-1F960398337F}" dt="2021-06-29T10:22:38.959" v="288" actId="478"/>
          <ac:spMkLst>
            <pc:docMk/>
            <pc:sldMk cId="1089010869" sldId="481"/>
            <ac:spMk id="18" creationId="{2AC796D0-F2CF-4F6C-89F7-B7B9A92AC3F4}"/>
          </ac:spMkLst>
        </pc:spChg>
        <pc:spChg chg="add del mod">
          <ac:chgData name="Raj, Razaq" userId="0ebd299a-6bdf-40d0-b211-3a0092e17bb2" providerId="ADAL" clId="{341EE491-22A1-4D16-BA5E-1F960398337F}" dt="2021-06-29T10:22:34.984" v="287" actId="478"/>
          <ac:spMkLst>
            <pc:docMk/>
            <pc:sldMk cId="1089010869" sldId="481"/>
            <ac:spMk id="19" creationId="{39B029A4-FA66-49B2-92F1-3F06AC6A8713}"/>
          </ac:spMkLst>
        </pc:spChg>
        <pc:spChg chg="add del mod">
          <ac:chgData name="Raj, Razaq" userId="0ebd299a-6bdf-40d0-b211-3a0092e17bb2" providerId="ADAL" clId="{341EE491-22A1-4D16-BA5E-1F960398337F}" dt="2021-06-29T10:22:56.983" v="295" actId="26606"/>
          <ac:spMkLst>
            <pc:docMk/>
            <pc:sldMk cId="1089010869" sldId="481"/>
            <ac:spMk id="20" creationId="{D0F1DABB-AEC3-49D8-AD31-64174BBF4FAB}"/>
          </ac:spMkLst>
        </pc:spChg>
        <pc:spChg chg="add del">
          <ac:chgData name="Raj, Razaq" userId="0ebd299a-6bdf-40d0-b211-3a0092e17bb2" providerId="ADAL" clId="{341EE491-22A1-4D16-BA5E-1F960398337F}" dt="2021-06-29T10:22:56.891" v="294" actId="26606"/>
          <ac:spMkLst>
            <pc:docMk/>
            <pc:sldMk cId="1089010869" sldId="481"/>
            <ac:spMk id="26" creationId="{219E121A-E06A-4348-B5FD-BFBC795A59A4}"/>
          </ac:spMkLst>
        </pc:spChg>
        <pc:spChg chg="add del">
          <ac:chgData name="Raj, Razaq" userId="0ebd299a-6bdf-40d0-b211-3a0092e17bb2" providerId="ADAL" clId="{341EE491-22A1-4D16-BA5E-1F960398337F}" dt="2021-06-29T10:22:56.891" v="294" actId="26606"/>
          <ac:spMkLst>
            <pc:docMk/>
            <pc:sldMk cId="1089010869" sldId="481"/>
            <ac:spMk id="28" creationId="{6A91EBFC-3D67-4599-B22B-1755E25F9518}"/>
          </ac:spMkLst>
        </pc:spChg>
        <pc:spChg chg="add del">
          <ac:chgData name="Raj, Razaq" userId="0ebd299a-6bdf-40d0-b211-3a0092e17bb2" providerId="ADAL" clId="{341EE491-22A1-4D16-BA5E-1F960398337F}" dt="2021-06-29T10:22:56.891" v="294" actId="26606"/>
          <ac:spMkLst>
            <pc:docMk/>
            <pc:sldMk cId="1089010869" sldId="481"/>
            <ac:spMk id="30" creationId="{12A0DB3E-2840-46A0-B584-9B00B0771AAE}"/>
          </ac:spMkLst>
        </pc:spChg>
        <pc:spChg chg="add mod">
          <ac:chgData name="Raj, Razaq" userId="0ebd299a-6bdf-40d0-b211-3a0092e17bb2" providerId="ADAL" clId="{341EE491-22A1-4D16-BA5E-1F960398337F}" dt="2021-06-29T10:24:14.946" v="308" actId="14100"/>
          <ac:spMkLst>
            <pc:docMk/>
            <pc:sldMk cId="1089010869" sldId="481"/>
            <ac:spMk id="32" creationId="{58FE6948-CEA5-4F15-9B72-7BB7A5DCA3C1}"/>
          </ac:spMkLst>
        </pc:spChg>
        <pc:spChg chg="add del">
          <ac:chgData name="Raj, Razaq" userId="0ebd299a-6bdf-40d0-b211-3a0092e17bb2" providerId="ADAL" clId="{341EE491-22A1-4D16-BA5E-1F960398337F}" dt="2021-06-29T10:23:15.421" v="297" actId="478"/>
          <ac:spMkLst>
            <pc:docMk/>
            <pc:sldMk cId="1089010869" sldId="481"/>
            <ac:spMk id="33" creationId="{A677E250-A76B-4DCC-BF91-A4AB94E8C75E}"/>
          </ac:spMkLst>
        </pc:spChg>
        <pc:spChg chg="add del">
          <ac:chgData name="Raj, Razaq" userId="0ebd299a-6bdf-40d0-b211-3a0092e17bb2" providerId="ADAL" clId="{341EE491-22A1-4D16-BA5E-1F960398337F}" dt="2021-06-29T10:23:11.606" v="296" actId="478"/>
          <ac:spMkLst>
            <pc:docMk/>
            <pc:sldMk cId="1089010869" sldId="481"/>
            <ac:spMk id="34" creationId="{4DF9F90A-D0C9-411F-A2E6-DA6B1D6A2E7D}"/>
          </ac:spMkLst>
        </pc:spChg>
        <pc:graphicFrameChg chg="add del">
          <ac:chgData name="Raj, Razaq" userId="0ebd299a-6bdf-40d0-b211-3a0092e17bb2" providerId="ADAL" clId="{341EE491-22A1-4D16-BA5E-1F960398337F}" dt="2021-06-29T10:22:28.040" v="283" actId="26606"/>
          <ac:graphicFrameMkLst>
            <pc:docMk/>
            <pc:sldMk cId="1089010869" sldId="481"/>
            <ac:graphicFrameMk id="5" creationId="{35BA80ED-5813-450D-94CE-351918AA1273}"/>
          </ac:graphicFrameMkLst>
        </pc:graphicFrameChg>
        <pc:graphicFrameChg chg="add del">
          <ac:chgData name="Raj, Razaq" userId="0ebd299a-6bdf-40d0-b211-3a0092e17bb2" providerId="ADAL" clId="{341EE491-22A1-4D16-BA5E-1F960398337F}" dt="2021-06-29T10:22:30.084" v="285" actId="26606"/>
          <ac:graphicFrameMkLst>
            <pc:docMk/>
            <pc:sldMk cId="1089010869" sldId="481"/>
            <ac:graphicFrameMk id="16" creationId="{DB415C04-D3DB-4EA5-9B41-6C10C7A40D93}"/>
          </ac:graphicFrameMkLst>
        </pc:graphicFrameChg>
        <pc:graphicFrameChg chg="add mod modGraphic">
          <ac:chgData name="Raj, Razaq" userId="0ebd299a-6bdf-40d0-b211-3a0092e17bb2" providerId="ADAL" clId="{341EE491-22A1-4D16-BA5E-1F960398337F}" dt="2021-06-29T10:23:38.073" v="301" actId="478"/>
          <ac:graphicFrameMkLst>
            <pc:docMk/>
            <pc:sldMk cId="1089010869" sldId="481"/>
            <ac:graphicFrameMk id="21" creationId="{35BA80ED-5813-450D-94CE-351918AA1273}"/>
          </ac:graphicFrameMkLst>
        </pc:graphicFrameChg>
      </pc:sldChg>
      <pc:sldChg chg="new del">
        <pc:chgData name="Raj, Razaq" userId="0ebd299a-6bdf-40d0-b211-3a0092e17bb2" providerId="ADAL" clId="{341EE491-22A1-4D16-BA5E-1F960398337F}" dt="2021-06-29T10:07:42.624" v="191" actId="47"/>
        <pc:sldMkLst>
          <pc:docMk/>
          <pc:sldMk cId="1246199489" sldId="481"/>
        </pc:sldMkLst>
      </pc:sldChg>
    </pc:docChg>
  </pc:docChgLst>
  <pc:docChgLst>
    <pc:chgData name="Sally North" userId="52e2d7fe0a4c5456" providerId="LiveId" clId="{08016867-2B14-4F24-9659-E9FC87A9E985}"/>
    <pc:docChg chg="custSel modSld modMainMaster">
      <pc:chgData name="Sally North" userId="52e2d7fe0a4c5456" providerId="LiveId" clId="{08016867-2B14-4F24-9659-E9FC87A9E985}" dt="2022-03-16T14:27:58.731" v="14"/>
      <pc:docMkLst>
        <pc:docMk/>
      </pc:docMkLst>
      <pc:sldChg chg="addSp delSp modSp mod">
        <pc:chgData name="Sally North" userId="52e2d7fe0a4c5456" providerId="LiveId" clId="{08016867-2B14-4F24-9659-E9FC87A9E985}" dt="2022-03-16T14:27:44.545" v="11" actId="20577"/>
        <pc:sldMkLst>
          <pc:docMk/>
          <pc:sldMk cId="3168038342" sldId="426"/>
        </pc:sldMkLst>
        <pc:spChg chg="mod">
          <ac:chgData name="Sally North" userId="52e2d7fe0a4c5456" providerId="LiveId" clId="{08016867-2B14-4F24-9659-E9FC87A9E985}" dt="2022-03-16T14:27:44.545" v="11" actId="20577"/>
          <ac:spMkLst>
            <pc:docMk/>
            <pc:sldMk cId="3168038342" sldId="426"/>
            <ac:spMk id="8" creationId="{00000000-0000-0000-0000-000000000000}"/>
          </ac:spMkLst>
        </pc:spChg>
        <pc:picChg chg="add mod">
          <ac:chgData name="Sally North" userId="52e2d7fe0a4c5456" providerId="LiveId" clId="{08016867-2B14-4F24-9659-E9FC87A9E985}" dt="2022-03-16T14:27:41.121" v="7" actId="1076"/>
          <ac:picMkLst>
            <pc:docMk/>
            <pc:sldMk cId="3168038342" sldId="426"/>
            <ac:picMk id="3" creationId="{32C8DA9A-4318-4342-8DBB-9594DE60CF19}"/>
          </ac:picMkLst>
        </pc:picChg>
        <pc:picChg chg="del">
          <ac:chgData name="Sally North" userId="52e2d7fe0a4c5456" providerId="LiveId" clId="{08016867-2B14-4F24-9659-E9FC87A9E985}" dt="2022-03-16T14:27:17.172" v="0" actId="478"/>
          <ac:picMkLst>
            <pc:docMk/>
            <pc:sldMk cId="3168038342" sldId="426"/>
            <ac:picMk id="1026" creationId="{00000000-0000-0000-0000-000000000000}"/>
          </ac:picMkLst>
        </pc:picChg>
      </pc:sldChg>
      <pc:sldMasterChg chg="addSp modSp modSldLayout">
        <pc:chgData name="Sally North" userId="52e2d7fe0a4c5456" providerId="LiveId" clId="{08016867-2B14-4F24-9659-E9FC87A9E985}" dt="2022-03-16T14:27:58.731" v="14"/>
        <pc:sldMasterMkLst>
          <pc:docMk/>
          <pc:sldMasterMk cId="862979560" sldId="2147483676"/>
        </pc:sldMasterMkLst>
        <pc:spChg chg="add mod">
          <ac:chgData name="Sally North" userId="52e2d7fe0a4c5456" providerId="LiveId" clId="{08016867-2B14-4F24-9659-E9FC87A9E985}" dt="2022-03-16T14:27:58.731" v="14"/>
          <ac:spMkLst>
            <pc:docMk/>
            <pc:sldMasterMk cId="862979560" sldId="2147483676"/>
            <ac:spMk id="2" creationId="{8D5C6644-0610-4C71-8C5D-C85EBAC7C417}"/>
          </ac:spMkLst>
        </pc:spChg>
        <pc:picChg chg="add mod">
          <ac:chgData name="Sally North" userId="52e2d7fe0a4c5456" providerId="LiveId" clId="{08016867-2B14-4F24-9659-E9FC87A9E985}" dt="2022-03-16T14:27:58.731" v="14"/>
          <ac:picMkLst>
            <pc:docMk/>
            <pc:sldMasterMk cId="862979560" sldId="2147483676"/>
            <ac:picMk id="3" creationId="{965F038E-BD52-4F02-A722-93ABF17619A8}"/>
          </ac:picMkLst>
        </pc:picChg>
        <pc:sldLayoutChg chg="addSp delSp modSp">
          <pc:chgData name="Sally North" userId="52e2d7fe0a4c5456" providerId="LiveId" clId="{08016867-2B14-4F24-9659-E9FC87A9E985}" dt="2022-03-16T14:27:56.127" v="13"/>
          <pc:sldLayoutMkLst>
            <pc:docMk/>
            <pc:sldMasterMk cId="862979560" sldId="2147483676"/>
            <pc:sldLayoutMk cId="1373367627" sldId="2147483678"/>
          </pc:sldLayoutMkLst>
          <pc:spChg chg="add del mod">
            <ac:chgData name="Sally North" userId="52e2d7fe0a4c5456" providerId="LiveId" clId="{08016867-2B14-4F24-9659-E9FC87A9E985}" dt="2022-03-16T14:27:56.127" v="13"/>
            <ac:spMkLst>
              <pc:docMk/>
              <pc:sldMasterMk cId="862979560" sldId="2147483676"/>
              <pc:sldLayoutMk cId="1373367627" sldId="2147483678"/>
              <ac:spMk id="4" creationId="{3BC33630-F9FB-4B7D-83E9-98F6F07B3E9C}"/>
            </ac:spMkLst>
          </pc:spChg>
          <pc:picChg chg="add del mod">
            <ac:chgData name="Sally North" userId="52e2d7fe0a4c5456" providerId="LiveId" clId="{08016867-2B14-4F24-9659-E9FC87A9E985}" dt="2022-03-16T14:27:56.127" v="13"/>
            <ac:picMkLst>
              <pc:docMk/>
              <pc:sldMasterMk cId="862979560" sldId="2147483676"/>
              <pc:sldLayoutMk cId="1373367627" sldId="2147483678"/>
              <ac:picMk id="5" creationId="{7545A629-8397-4DD8-B7EC-ECAE6889D006}"/>
            </ac:picMkLst>
          </pc:picChg>
        </pc:sldLayoutChg>
      </pc:sldMasterChg>
    </pc:docChg>
  </pc:docChgLst>
</pc:chgInfo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30DA89-0A9C-4D6B-9FCA-A500293E71DE}" type="doc">
      <dgm:prSet loTypeId="urn:microsoft.com/office/officeart/2005/8/layout/defaul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68A26C8-A178-4E74-A892-194E499B9BE1}">
      <dgm:prSet/>
      <dgm:spPr/>
      <dgm:t>
        <a:bodyPr/>
        <a:lstStyle/>
        <a:p>
          <a:pPr algn="just"/>
          <a:r>
            <a:rPr lang="en-GB" dirty="0"/>
            <a:t>Musgrave and Raj (2009, p.1) argues that:</a:t>
          </a:r>
        </a:p>
      </dgm:t>
    </dgm:pt>
    <dgm:pt modelId="{0A7AFFE8-8E61-4F59-A2AD-FFCF85FEA483}" type="parTrans" cxnId="{D6FC5722-EE2E-4253-8BCF-6EFE9888BF88}">
      <dgm:prSet/>
      <dgm:spPr/>
      <dgm:t>
        <a:bodyPr/>
        <a:lstStyle/>
        <a:p>
          <a:endParaRPr lang="en-GB"/>
        </a:p>
      </dgm:t>
    </dgm:pt>
    <dgm:pt modelId="{DF407FC9-B94B-40AC-B321-B3E4AEC26742}" type="sibTrans" cxnId="{D6FC5722-EE2E-4253-8BCF-6EFE9888BF88}">
      <dgm:prSet/>
      <dgm:spPr/>
      <dgm:t>
        <a:bodyPr/>
        <a:lstStyle/>
        <a:p>
          <a:endParaRPr lang="en-GB"/>
        </a:p>
      </dgm:t>
    </dgm:pt>
    <dgm:pt modelId="{64C790CF-0EDC-421A-A963-DC71AA9E7EA6}">
      <dgm:prSet/>
      <dgm:spPr/>
      <dgm:t>
        <a:bodyPr/>
        <a:lstStyle/>
        <a:p>
          <a:pPr algn="just"/>
          <a:r>
            <a:rPr lang="en-GB" dirty="0"/>
            <a:t> “sustainable event managers must be cognisant of the concept of sustainability and implement the principles within the organisation and delivery of the event”.</a:t>
          </a:r>
        </a:p>
      </dgm:t>
    </dgm:pt>
    <dgm:pt modelId="{F03D36F8-D47A-45F3-811C-BA8FF70C102B}" type="parTrans" cxnId="{45650D29-EFC5-44EB-B295-4A4AD10E91BC}">
      <dgm:prSet/>
      <dgm:spPr/>
      <dgm:t>
        <a:bodyPr/>
        <a:lstStyle/>
        <a:p>
          <a:endParaRPr lang="en-GB"/>
        </a:p>
      </dgm:t>
    </dgm:pt>
    <dgm:pt modelId="{1EA12DE2-648B-4C0E-85C9-CE291241E4CB}" type="sibTrans" cxnId="{45650D29-EFC5-44EB-B295-4A4AD10E91BC}">
      <dgm:prSet/>
      <dgm:spPr/>
      <dgm:t>
        <a:bodyPr/>
        <a:lstStyle/>
        <a:p>
          <a:endParaRPr lang="en-GB"/>
        </a:p>
      </dgm:t>
    </dgm:pt>
    <dgm:pt modelId="{B02F854C-3A64-4990-981A-1430ADCFD9F0}" type="pres">
      <dgm:prSet presAssocID="{8A30DA89-0A9C-4D6B-9FCA-A500293E71DE}" presName="diagram" presStyleCnt="0">
        <dgm:presLayoutVars>
          <dgm:dir/>
          <dgm:resizeHandles val="exact"/>
        </dgm:presLayoutVars>
      </dgm:prSet>
      <dgm:spPr/>
    </dgm:pt>
    <dgm:pt modelId="{57A6D488-EF3C-4DD4-B9DC-1D321D999979}" type="pres">
      <dgm:prSet presAssocID="{B68A26C8-A178-4E74-A892-194E499B9BE1}" presName="node" presStyleLbl="node1" presStyleIdx="0" presStyleCnt="2" custScaleX="108046" custScaleY="46247">
        <dgm:presLayoutVars>
          <dgm:bulletEnabled val="1"/>
        </dgm:presLayoutVars>
      </dgm:prSet>
      <dgm:spPr/>
    </dgm:pt>
    <dgm:pt modelId="{699FCEAA-9A22-482C-96A5-5B28366707FE}" type="pres">
      <dgm:prSet presAssocID="{DF407FC9-B94B-40AC-B321-B3E4AEC26742}" presName="sibTrans" presStyleCnt="0"/>
      <dgm:spPr/>
    </dgm:pt>
    <dgm:pt modelId="{3BD9EFBE-FEC4-4C05-8FE9-13CCBFF5A6E1}" type="pres">
      <dgm:prSet presAssocID="{64C790CF-0EDC-421A-A963-DC71AA9E7EA6}" presName="node" presStyleLbl="node1" presStyleIdx="1" presStyleCnt="2" custScaleX="108022" custScaleY="88500">
        <dgm:presLayoutVars>
          <dgm:bulletEnabled val="1"/>
        </dgm:presLayoutVars>
      </dgm:prSet>
      <dgm:spPr/>
    </dgm:pt>
  </dgm:ptLst>
  <dgm:cxnLst>
    <dgm:cxn modelId="{D6FC5722-EE2E-4253-8BCF-6EFE9888BF88}" srcId="{8A30DA89-0A9C-4D6B-9FCA-A500293E71DE}" destId="{B68A26C8-A178-4E74-A892-194E499B9BE1}" srcOrd="0" destOrd="0" parTransId="{0A7AFFE8-8E61-4F59-A2AD-FFCF85FEA483}" sibTransId="{DF407FC9-B94B-40AC-B321-B3E4AEC26742}"/>
    <dgm:cxn modelId="{45650D29-EFC5-44EB-B295-4A4AD10E91BC}" srcId="{8A30DA89-0A9C-4D6B-9FCA-A500293E71DE}" destId="{64C790CF-0EDC-421A-A963-DC71AA9E7EA6}" srcOrd="1" destOrd="0" parTransId="{F03D36F8-D47A-45F3-811C-BA8FF70C102B}" sibTransId="{1EA12DE2-648B-4C0E-85C9-CE291241E4CB}"/>
    <dgm:cxn modelId="{B25E6237-157C-4898-AEC7-36848B1517A1}" type="presOf" srcId="{8A30DA89-0A9C-4D6B-9FCA-A500293E71DE}" destId="{B02F854C-3A64-4990-981A-1430ADCFD9F0}" srcOrd="0" destOrd="0" presId="urn:microsoft.com/office/officeart/2005/8/layout/default"/>
    <dgm:cxn modelId="{35181275-D250-45CC-941B-1A5C1A0B4277}" type="presOf" srcId="{64C790CF-0EDC-421A-A963-DC71AA9E7EA6}" destId="{3BD9EFBE-FEC4-4C05-8FE9-13CCBFF5A6E1}" srcOrd="0" destOrd="0" presId="urn:microsoft.com/office/officeart/2005/8/layout/default"/>
    <dgm:cxn modelId="{F30CA085-EF9A-4F8B-9562-2D865B9AEE66}" type="presOf" srcId="{B68A26C8-A178-4E74-A892-194E499B9BE1}" destId="{57A6D488-EF3C-4DD4-B9DC-1D321D999979}" srcOrd="0" destOrd="0" presId="urn:microsoft.com/office/officeart/2005/8/layout/default"/>
    <dgm:cxn modelId="{51970960-A70D-4DAA-B78D-AD6C9F289A67}" type="presParOf" srcId="{B02F854C-3A64-4990-981A-1430ADCFD9F0}" destId="{57A6D488-EF3C-4DD4-B9DC-1D321D999979}" srcOrd="0" destOrd="0" presId="urn:microsoft.com/office/officeart/2005/8/layout/default"/>
    <dgm:cxn modelId="{783635BC-14C0-484B-8BEF-C2968A614C3C}" type="presParOf" srcId="{B02F854C-3A64-4990-981A-1430ADCFD9F0}" destId="{699FCEAA-9A22-482C-96A5-5B28366707FE}" srcOrd="1" destOrd="0" presId="urn:microsoft.com/office/officeart/2005/8/layout/default"/>
    <dgm:cxn modelId="{FB018A6E-D686-4698-B1C9-55CE8E5E33CF}" type="presParOf" srcId="{B02F854C-3A64-4990-981A-1430ADCFD9F0}" destId="{3BD9EFBE-FEC4-4C05-8FE9-13CCBFF5A6E1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C11224-E963-45B8-A880-C236FB372B10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34E55F-8AD8-4536-A1FB-0F670F217F3C}">
      <dgm:prSet/>
      <dgm:spPr/>
      <dgm:t>
        <a:bodyPr/>
        <a:lstStyle/>
        <a:p>
          <a:r>
            <a:rPr lang="en-GB" dirty="0" err="1"/>
            <a:t>Balélec</a:t>
          </a:r>
          <a:r>
            <a:rPr lang="en-GB" dirty="0"/>
            <a:t> Music Festival made the decision to implement ISO 20121 in September 2013 and were officially certified on 4 April 2014.  </a:t>
          </a:r>
          <a:endParaRPr lang="en-US" dirty="0"/>
        </a:p>
      </dgm:t>
    </dgm:pt>
    <dgm:pt modelId="{43759294-A518-4DC9-B25B-DD744675A13B}" type="parTrans" cxnId="{6A99FFA0-1660-4D24-871D-5EAD4EF98C42}">
      <dgm:prSet/>
      <dgm:spPr/>
      <dgm:t>
        <a:bodyPr/>
        <a:lstStyle/>
        <a:p>
          <a:endParaRPr lang="en-US"/>
        </a:p>
      </dgm:t>
    </dgm:pt>
    <dgm:pt modelId="{9A2B524E-AA34-4364-84B6-EE50551A2C37}" type="sibTrans" cxnId="{6A99FFA0-1660-4D24-871D-5EAD4EF98C42}">
      <dgm:prSet/>
      <dgm:spPr/>
      <dgm:t>
        <a:bodyPr/>
        <a:lstStyle/>
        <a:p>
          <a:endParaRPr lang="en-US"/>
        </a:p>
      </dgm:t>
    </dgm:pt>
    <dgm:pt modelId="{B0BC3D81-2C69-44AF-9F3D-B02B56DFD5D1}">
      <dgm:prSet custT="1"/>
      <dgm:spPr/>
      <dgm:t>
        <a:bodyPr/>
        <a:lstStyle/>
        <a:p>
          <a:pPr algn="l"/>
          <a:r>
            <a:rPr lang="en-GB" sz="2800" dirty="0"/>
            <a:t>In 2007 Balélec became the first Swiss music festival to implement ISO 14001 to better manage its environmental impact.</a:t>
          </a:r>
        </a:p>
      </dgm:t>
    </dgm:pt>
    <dgm:pt modelId="{189DAD56-35C4-4B69-9090-F58F128D88C7}" type="parTrans" cxnId="{4D8FE503-38CC-4333-96D9-5B5DD98417AA}">
      <dgm:prSet/>
      <dgm:spPr/>
      <dgm:t>
        <a:bodyPr/>
        <a:lstStyle/>
        <a:p>
          <a:endParaRPr lang="en-GB"/>
        </a:p>
      </dgm:t>
    </dgm:pt>
    <dgm:pt modelId="{54A2C890-4859-48AB-BCFB-CE75D00A5111}" type="sibTrans" cxnId="{4D8FE503-38CC-4333-96D9-5B5DD98417AA}">
      <dgm:prSet/>
      <dgm:spPr/>
      <dgm:t>
        <a:bodyPr/>
        <a:lstStyle/>
        <a:p>
          <a:endParaRPr lang="en-GB"/>
        </a:p>
      </dgm:t>
    </dgm:pt>
    <dgm:pt modelId="{AF3DDAD7-6B24-4E79-A37B-EE3CFAA6E576}" type="pres">
      <dgm:prSet presAssocID="{13C11224-E963-45B8-A880-C236FB372B10}" presName="linear" presStyleCnt="0">
        <dgm:presLayoutVars>
          <dgm:animLvl val="lvl"/>
          <dgm:resizeHandles val="exact"/>
        </dgm:presLayoutVars>
      </dgm:prSet>
      <dgm:spPr/>
    </dgm:pt>
    <dgm:pt modelId="{250F7234-F7B2-42D8-B2A5-DD130E901D49}" type="pres">
      <dgm:prSet presAssocID="{B0BC3D81-2C69-44AF-9F3D-B02B56DFD5D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D50FB52-EDB3-42B2-A37D-9F4062C26A82}" type="pres">
      <dgm:prSet presAssocID="{54A2C890-4859-48AB-BCFB-CE75D00A5111}" presName="spacer" presStyleCnt="0"/>
      <dgm:spPr/>
    </dgm:pt>
    <dgm:pt modelId="{4DAE018D-73B1-42FE-B9B6-A1A9E0A76702}" type="pres">
      <dgm:prSet presAssocID="{9734E55F-8AD8-4536-A1FB-0F670F217F3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4D8FE503-38CC-4333-96D9-5B5DD98417AA}" srcId="{13C11224-E963-45B8-A880-C236FB372B10}" destId="{B0BC3D81-2C69-44AF-9F3D-B02B56DFD5D1}" srcOrd="0" destOrd="0" parTransId="{189DAD56-35C4-4B69-9090-F58F128D88C7}" sibTransId="{54A2C890-4859-48AB-BCFB-CE75D00A5111}"/>
    <dgm:cxn modelId="{BEDEEF4A-FC81-45C3-A6C7-51F55664C65B}" type="presOf" srcId="{B0BC3D81-2C69-44AF-9F3D-B02B56DFD5D1}" destId="{250F7234-F7B2-42D8-B2A5-DD130E901D49}" srcOrd="0" destOrd="0" presId="urn:microsoft.com/office/officeart/2005/8/layout/vList2"/>
    <dgm:cxn modelId="{6A99FFA0-1660-4D24-871D-5EAD4EF98C42}" srcId="{13C11224-E963-45B8-A880-C236FB372B10}" destId="{9734E55F-8AD8-4536-A1FB-0F670F217F3C}" srcOrd="1" destOrd="0" parTransId="{43759294-A518-4DC9-B25B-DD744675A13B}" sibTransId="{9A2B524E-AA34-4364-84B6-EE50551A2C37}"/>
    <dgm:cxn modelId="{4B8424D8-63D9-4DE4-9D63-308C03B1680B}" type="presOf" srcId="{13C11224-E963-45B8-A880-C236FB372B10}" destId="{AF3DDAD7-6B24-4E79-A37B-EE3CFAA6E576}" srcOrd="0" destOrd="0" presId="urn:microsoft.com/office/officeart/2005/8/layout/vList2"/>
    <dgm:cxn modelId="{4F2C61F6-402D-4F29-8B55-E3577C203B27}" type="presOf" srcId="{9734E55F-8AD8-4536-A1FB-0F670F217F3C}" destId="{4DAE018D-73B1-42FE-B9B6-A1A9E0A76702}" srcOrd="0" destOrd="0" presId="urn:microsoft.com/office/officeart/2005/8/layout/vList2"/>
    <dgm:cxn modelId="{33300E9B-80F7-430D-9BFD-4DC2122D5B38}" type="presParOf" srcId="{AF3DDAD7-6B24-4E79-A37B-EE3CFAA6E576}" destId="{250F7234-F7B2-42D8-B2A5-DD130E901D49}" srcOrd="0" destOrd="0" presId="urn:microsoft.com/office/officeart/2005/8/layout/vList2"/>
    <dgm:cxn modelId="{1AB6D394-0E4E-4458-A47E-6794CD1AE9E9}" type="presParOf" srcId="{AF3DDAD7-6B24-4E79-A37B-EE3CFAA6E576}" destId="{1D50FB52-EDB3-42B2-A37D-9F4062C26A82}" srcOrd="1" destOrd="0" presId="urn:microsoft.com/office/officeart/2005/8/layout/vList2"/>
    <dgm:cxn modelId="{5699AA02-27B2-4A1E-85D4-25ECD06720C2}" type="presParOf" srcId="{AF3DDAD7-6B24-4E79-A37B-EE3CFAA6E576}" destId="{4DAE018D-73B1-42FE-B9B6-A1A9E0A7670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2B5B6C-46E9-4ADD-9DF8-06725F327C37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F3CD268-E80C-4B06-9BEA-F822E5562D21}">
      <dgm:prSet/>
      <dgm:spPr/>
      <dgm:t>
        <a:bodyPr/>
        <a:lstStyle/>
        <a:p>
          <a:r>
            <a:rPr lang="en-GB"/>
            <a:t>ISO 20121 provides event industry key stakeholder guidelines worldwide to adopt during the planning stage of the event.</a:t>
          </a:r>
          <a:endParaRPr lang="en-US"/>
        </a:p>
      </dgm:t>
    </dgm:pt>
    <dgm:pt modelId="{C1C1DC0C-8183-4F8B-8F7B-781E6553C706}" type="parTrans" cxnId="{3E3A49B5-9723-4024-8F11-093B29D3D4DE}">
      <dgm:prSet/>
      <dgm:spPr/>
      <dgm:t>
        <a:bodyPr/>
        <a:lstStyle/>
        <a:p>
          <a:endParaRPr lang="en-US"/>
        </a:p>
      </dgm:t>
    </dgm:pt>
    <dgm:pt modelId="{9DD3EFAC-2E6D-45CA-B071-516B38C57461}" type="sibTrans" cxnId="{3E3A49B5-9723-4024-8F11-093B29D3D4DE}">
      <dgm:prSet/>
      <dgm:spPr/>
      <dgm:t>
        <a:bodyPr/>
        <a:lstStyle/>
        <a:p>
          <a:endParaRPr lang="en-US"/>
        </a:p>
      </dgm:t>
    </dgm:pt>
    <dgm:pt modelId="{7E974333-B4F8-47DD-8618-5222797C1886}">
      <dgm:prSet/>
      <dgm:spPr/>
      <dgm:t>
        <a:bodyPr/>
        <a:lstStyle/>
        <a:p>
          <a:r>
            <a:rPr lang="en-GB"/>
            <a:t>Standards are developed by the industry representatives and academics at international scale. </a:t>
          </a:r>
          <a:endParaRPr lang="en-US"/>
        </a:p>
      </dgm:t>
    </dgm:pt>
    <dgm:pt modelId="{C8E6B4E3-93A0-41AC-A7EE-CE5128750DB4}" type="parTrans" cxnId="{D03C2031-1F1C-4643-BF35-77AD668A0549}">
      <dgm:prSet/>
      <dgm:spPr/>
      <dgm:t>
        <a:bodyPr/>
        <a:lstStyle/>
        <a:p>
          <a:endParaRPr lang="en-US"/>
        </a:p>
      </dgm:t>
    </dgm:pt>
    <dgm:pt modelId="{7EE7D657-C641-40E7-82B1-CB7D1788D51E}" type="sibTrans" cxnId="{D03C2031-1F1C-4643-BF35-77AD668A0549}">
      <dgm:prSet/>
      <dgm:spPr/>
      <dgm:t>
        <a:bodyPr/>
        <a:lstStyle/>
        <a:p>
          <a:endParaRPr lang="en-US"/>
        </a:p>
      </dgm:t>
    </dgm:pt>
    <dgm:pt modelId="{CB292762-7025-4EC6-BB82-A81BFF53459A}">
      <dgm:prSet/>
      <dgm:spPr/>
      <dgm:t>
        <a:bodyPr/>
        <a:lstStyle/>
        <a:p>
          <a:r>
            <a:rPr lang="en-GB"/>
            <a:t>Event organisers need to use ISO 20121, because it offers number of benefits to key stakeholders within events industry.</a:t>
          </a:r>
          <a:endParaRPr lang="en-US"/>
        </a:p>
      </dgm:t>
    </dgm:pt>
    <dgm:pt modelId="{903876F0-3B39-425E-8332-5B7F11C1516D}" type="parTrans" cxnId="{71417272-D2F0-40CD-9422-C4C165733C0E}">
      <dgm:prSet/>
      <dgm:spPr/>
      <dgm:t>
        <a:bodyPr/>
        <a:lstStyle/>
        <a:p>
          <a:endParaRPr lang="en-US"/>
        </a:p>
      </dgm:t>
    </dgm:pt>
    <dgm:pt modelId="{639E74F5-9C5F-4875-9D1D-24AADAE1246B}" type="sibTrans" cxnId="{71417272-D2F0-40CD-9422-C4C165733C0E}">
      <dgm:prSet/>
      <dgm:spPr/>
      <dgm:t>
        <a:bodyPr/>
        <a:lstStyle/>
        <a:p>
          <a:endParaRPr lang="en-US"/>
        </a:p>
      </dgm:t>
    </dgm:pt>
    <dgm:pt modelId="{AABA2C60-F9B2-4C2E-8CAD-0031DCCE150A}" type="pres">
      <dgm:prSet presAssocID="{422B5B6C-46E9-4ADD-9DF8-06725F327C37}" presName="root" presStyleCnt="0">
        <dgm:presLayoutVars>
          <dgm:dir/>
          <dgm:resizeHandles val="exact"/>
        </dgm:presLayoutVars>
      </dgm:prSet>
      <dgm:spPr/>
    </dgm:pt>
    <dgm:pt modelId="{91C774BA-1476-48C6-B988-28C173A5221B}" type="pres">
      <dgm:prSet presAssocID="{5F3CD268-E80C-4B06-9BEA-F822E5562D21}" presName="compNode" presStyleCnt="0"/>
      <dgm:spPr/>
    </dgm:pt>
    <dgm:pt modelId="{D2023B0D-D4ED-4C68-8031-726143E221A1}" type="pres">
      <dgm:prSet presAssocID="{5F3CD268-E80C-4B06-9BEA-F822E5562D21}" presName="bgRect" presStyleLbl="bgShp" presStyleIdx="0" presStyleCnt="3"/>
      <dgm:spPr/>
    </dgm:pt>
    <dgm:pt modelId="{26A66E9B-3B3E-466A-B3CD-42392830130E}" type="pres">
      <dgm:prSet presAssocID="{5F3CD268-E80C-4B06-9BEA-F822E5562D2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81E1D55B-EDE8-40C6-AEA8-308BF7998C4C}" type="pres">
      <dgm:prSet presAssocID="{5F3CD268-E80C-4B06-9BEA-F822E5562D21}" presName="spaceRect" presStyleCnt="0"/>
      <dgm:spPr/>
    </dgm:pt>
    <dgm:pt modelId="{5468C21F-B868-4714-AB03-49E07FC1B5D6}" type="pres">
      <dgm:prSet presAssocID="{5F3CD268-E80C-4B06-9BEA-F822E5562D21}" presName="parTx" presStyleLbl="revTx" presStyleIdx="0" presStyleCnt="3">
        <dgm:presLayoutVars>
          <dgm:chMax val="0"/>
          <dgm:chPref val="0"/>
        </dgm:presLayoutVars>
      </dgm:prSet>
      <dgm:spPr/>
    </dgm:pt>
    <dgm:pt modelId="{1BD3A4BC-904A-41FA-8F73-2854BA1C84E0}" type="pres">
      <dgm:prSet presAssocID="{9DD3EFAC-2E6D-45CA-B071-516B38C57461}" presName="sibTrans" presStyleCnt="0"/>
      <dgm:spPr/>
    </dgm:pt>
    <dgm:pt modelId="{14A5F03D-73F4-4F74-BEEC-89742D7065E8}" type="pres">
      <dgm:prSet presAssocID="{7E974333-B4F8-47DD-8618-5222797C1886}" presName="compNode" presStyleCnt="0"/>
      <dgm:spPr/>
    </dgm:pt>
    <dgm:pt modelId="{3C5D6EE7-CBFE-4B5C-9723-2772DC32D2A5}" type="pres">
      <dgm:prSet presAssocID="{7E974333-B4F8-47DD-8618-5222797C1886}" presName="bgRect" presStyleLbl="bgShp" presStyleIdx="1" presStyleCnt="3"/>
      <dgm:spPr/>
    </dgm:pt>
    <dgm:pt modelId="{116F7FC6-F68C-456C-86A9-868C2BAD3B16}" type="pres">
      <dgm:prSet presAssocID="{7E974333-B4F8-47DD-8618-5222797C188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E6AD6C0D-1292-41BF-BB17-A46CEB5CD0EA}" type="pres">
      <dgm:prSet presAssocID="{7E974333-B4F8-47DD-8618-5222797C1886}" presName="spaceRect" presStyleCnt="0"/>
      <dgm:spPr/>
    </dgm:pt>
    <dgm:pt modelId="{11B3E570-D53A-47F1-AF54-FAE8A47871DE}" type="pres">
      <dgm:prSet presAssocID="{7E974333-B4F8-47DD-8618-5222797C1886}" presName="parTx" presStyleLbl="revTx" presStyleIdx="1" presStyleCnt="3">
        <dgm:presLayoutVars>
          <dgm:chMax val="0"/>
          <dgm:chPref val="0"/>
        </dgm:presLayoutVars>
      </dgm:prSet>
      <dgm:spPr/>
    </dgm:pt>
    <dgm:pt modelId="{4115E4E5-E5BF-4CDD-B797-F362A72879F1}" type="pres">
      <dgm:prSet presAssocID="{7EE7D657-C641-40E7-82B1-CB7D1788D51E}" presName="sibTrans" presStyleCnt="0"/>
      <dgm:spPr/>
    </dgm:pt>
    <dgm:pt modelId="{75846838-1DD8-46C4-A2F4-2A52ECD534AD}" type="pres">
      <dgm:prSet presAssocID="{CB292762-7025-4EC6-BB82-A81BFF53459A}" presName="compNode" presStyleCnt="0"/>
      <dgm:spPr/>
    </dgm:pt>
    <dgm:pt modelId="{BB235CF6-C3A1-4033-B706-72E956FD974F}" type="pres">
      <dgm:prSet presAssocID="{CB292762-7025-4EC6-BB82-A81BFF53459A}" presName="bgRect" presStyleLbl="bgShp" presStyleIdx="2" presStyleCnt="3"/>
      <dgm:spPr/>
    </dgm:pt>
    <dgm:pt modelId="{E6D30EC2-4215-4AC0-84F7-57DC77A07F29}" type="pres">
      <dgm:prSet presAssocID="{CB292762-7025-4EC6-BB82-A81BFF53459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1F15C795-A37E-4997-A629-D51A20A85EEC}" type="pres">
      <dgm:prSet presAssocID="{CB292762-7025-4EC6-BB82-A81BFF53459A}" presName="spaceRect" presStyleCnt="0"/>
      <dgm:spPr/>
    </dgm:pt>
    <dgm:pt modelId="{0AE3F7C5-7AF6-4B7C-8013-2365516524AC}" type="pres">
      <dgm:prSet presAssocID="{CB292762-7025-4EC6-BB82-A81BFF53459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1D25481F-8F57-4FFC-8264-C9E01D9CCB45}" type="presOf" srcId="{422B5B6C-46E9-4ADD-9DF8-06725F327C37}" destId="{AABA2C60-F9B2-4C2E-8CAD-0031DCCE150A}" srcOrd="0" destOrd="0" presId="urn:microsoft.com/office/officeart/2018/2/layout/IconVerticalSolidList"/>
    <dgm:cxn modelId="{D03C2031-1F1C-4643-BF35-77AD668A0549}" srcId="{422B5B6C-46E9-4ADD-9DF8-06725F327C37}" destId="{7E974333-B4F8-47DD-8618-5222797C1886}" srcOrd="1" destOrd="0" parTransId="{C8E6B4E3-93A0-41AC-A7EE-CE5128750DB4}" sibTransId="{7EE7D657-C641-40E7-82B1-CB7D1788D51E}"/>
    <dgm:cxn modelId="{1C073A3F-C468-4C20-AAC9-7DF351A7CD08}" type="presOf" srcId="{5F3CD268-E80C-4B06-9BEA-F822E5562D21}" destId="{5468C21F-B868-4714-AB03-49E07FC1B5D6}" srcOrd="0" destOrd="0" presId="urn:microsoft.com/office/officeart/2018/2/layout/IconVerticalSolidList"/>
    <dgm:cxn modelId="{71417272-D2F0-40CD-9422-C4C165733C0E}" srcId="{422B5B6C-46E9-4ADD-9DF8-06725F327C37}" destId="{CB292762-7025-4EC6-BB82-A81BFF53459A}" srcOrd="2" destOrd="0" parTransId="{903876F0-3B39-425E-8332-5B7F11C1516D}" sibTransId="{639E74F5-9C5F-4875-9D1D-24AADAE1246B}"/>
    <dgm:cxn modelId="{8D256C73-0819-413A-91ED-2897B067CD46}" type="presOf" srcId="{CB292762-7025-4EC6-BB82-A81BFF53459A}" destId="{0AE3F7C5-7AF6-4B7C-8013-2365516524AC}" srcOrd="0" destOrd="0" presId="urn:microsoft.com/office/officeart/2018/2/layout/IconVerticalSolidList"/>
    <dgm:cxn modelId="{3E3A49B5-9723-4024-8F11-093B29D3D4DE}" srcId="{422B5B6C-46E9-4ADD-9DF8-06725F327C37}" destId="{5F3CD268-E80C-4B06-9BEA-F822E5562D21}" srcOrd="0" destOrd="0" parTransId="{C1C1DC0C-8183-4F8B-8F7B-781E6553C706}" sibTransId="{9DD3EFAC-2E6D-45CA-B071-516B38C57461}"/>
    <dgm:cxn modelId="{BD55F2C5-D0CB-4160-9434-9529C9ECFB3A}" type="presOf" srcId="{7E974333-B4F8-47DD-8618-5222797C1886}" destId="{11B3E570-D53A-47F1-AF54-FAE8A47871DE}" srcOrd="0" destOrd="0" presId="urn:microsoft.com/office/officeart/2018/2/layout/IconVerticalSolidList"/>
    <dgm:cxn modelId="{0B527767-7AD3-4367-A498-6DA16A99C743}" type="presParOf" srcId="{AABA2C60-F9B2-4C2E-8CAD-0031DCCE150A}" destId="{91C774BA-1476-48C6-B988-28C173A5221B}" srcOrd="0" destOrd="0" presId="urn:microsoft.com/office/officeart/2018/2/layout/IconVerticalSolidList"/>
    <dgm:cxn modelId="{C50E1EE6-A922-479D-88E0-4C517E8B1E6C}" type="presParOf" srcId="{91C774BA-1476-48C6-B988-28C173A5221B}" destId="{D2023B0D-D4ED-4C68-8031-726143E221A1}" srcOrd="0" destOrd="0" presId="urn:microsoft.com/office/officeart/2018/2/layout/IconVerticalSolidList"/>
    <dgm:cxn modelId="{7C934D5D-7CEC-436D-9850-3DD6FFF27D4B}" type="presParOf" srcId="{91C774BA-1476-48C6-B988-28C173A5221B}" destId="{26A66E9B-3B3E-466A-B3CD-42392830130E}" srcOrd="1" destOrd="0" presId="urn:microsoft.com/office/officeart/2018/2/layout/IconVerticalSolidList"/>
    <dgm:cxn modelId="{5FD7FB3A-6681-4D04-855E-39F3CE0453F0}" type="presParOf" srcId="{91C774BA-1476-48C6-B988-28C173A5221B}" destId="{81E1D55B-EDE8-40C6-AEA8-308BF7998C4C}" srcOrd="2" destOrd="0" presId="urn:microsoft.com/office/officeart/2018/2/layout/IconVerticalSolidList"/>
    <dgm:cxn modelId="{F5CDE93B-56B0-4E2D-8EBF-2BF9BF9CC1F3}" type="presParOf" srcId="{91C774BA-1476-48C6-B988-28C173A5221B}" destId="{5468C21F-B868-4714-AB03-49E07FC1B5D6}" srcOrd="3" destOrd="0" presId="urn:microsoft.com/office/officeart/2018/2/layout/IconVerticalSolidList"/>
    <dgm:cxn modelId="{F98ABBE9-84EF-4285-9E87-94AEB5917B28}" type="presParOf" srcId="{AABA2C60-F9B2-4C2E-8CAD-0031DCCE150A}" destId="{1BD3A4BC-904A-41FA-8F73-2854BA1C84E0}" srcOrd="1" destOrd="0" presId="urn:microsoft.com/office/officeart/2018/2/layout/IconVerticalSolidList"/>
    <dgm:cxn modelId="{C9241522-94F9-4101-AE67-753F9E5A16B2}" type="presParOf" srcId="{AABA2C60-F9B2-4C2E-8CAD-0031DCCE150A}" destId="{14A5F03D-73F4-4F74-BEEC-89742D7065E8}" srcOrd="2" destOrd="0" presId="urn:microsoft.com/office/officeart/2018/2/layout/IconVerticalSolidList"/>
    <dgm:cxn modelId="{C09EA837-8202-46C4-8BC2-832A75B0DEEF}" type="presParOf" srcId="{14A5F03D-73F4-4F74-BEEC-89742D7065E8}" destId="{3C5D6EE7-CBFE-4B5C-9723-2772DC32D2A5}" srcOrd="0" destOrd="0" presId="urn:microsoft.com/office/officeart/2018/2/layout/IconVerticalSolidList"/>
    <dgm:cxn modelId="{A33F33ED-44A5-4682-93FF-B1BF4DCC3D19}" type="presParOf" srcId="{14A5F03D-73F4-4F74-BEEC-89742D7065E8}" destId="{116F7FC6-F68C-456C-86A9-868C2BAD3B16}" srcOrd="1" destOrd="0" presId="urn:microsoft.com/office/officeart/2018/2/layout/IconVerticalSolidList"/>
    <dgm:cxn modelId="{BB928544-BA5B-4531-BF37-CA207A1A12B6}" type="presParOf" srcId="{14A5F03D-73F4-4F74-BEEC-89742D7065E8}" destId="{E6AD6C0D-1292-41BF-BB17-A46CEB5CD0EA}" srcOrd="2" destOrd="0" presId="urn:microsoft.com/office/officeart/2018/2/layout/IconVerticalSolidList"/>
    <dgm:cxn modelId="{4292AF91-4E12-4A91-8AFF-999A17CD4C1D}" type="presParOf" srcId="{14A5F03D-73F4-4F74-BEEC-89742D7065E8}" destId="{11B3E570-D53A-47F1-AF54-FAE8A47871DE}" srcOrd="3" destOrd="0" presId="urn:microsoft.com/office/officeart/2018/2/layout/IconVerticalSolidList"/>
    <dgm:cxn modelId="{4E44F8BF-8D9F-409D-A672-FC8E1405B555}" type="presParOf" srcId="{AABA2C60-F9B2-4C2E-8CAD-0031DCCE150A}" destId="{4115E4E5-E5BF-4CDD-B797-F362A72879F1}" srcOrd="3" destOrd="0" presId="urn:microsoft.com/office/officeart/2018/2/layout/IconVerticalSolidList"/>
    <dgm:cxn modelId="{D82274C4-1204-4223-90C1-3C8E960EB79B}" type="presParOf" srcId="{AABA2C60-F9B2-4C2E-8CAD-0031DCCE150A}" destId="{75846838-1DD8-46C4-A2F4-2A52ECD534AD}" srcOrd="4" destOrd="0" presId="urn:microsoft.com/office/officeart/2018/2/layout/IconVerticalSolidList"/>
    <dgm:cxn modelId="{76D3ED59-CA58-41A7-93AE-97BF05AD49DF}" type="presParOf" srcId="{75846838-1DD8-46C4-A2F4-2A52ECD534AD}" destId="{BB235CF6-C3A1-4033-B706-72E956FD974F}" srcOrd="0" destOrd="0" presId="urn:microsoft.com/office/officeart/2018/2/layout/IconVerticalSolidList"/>
    <dgm:cxn modelId="{F529309C-D293-4FE4-B436-B5D6EFE7BF8C}" type="presParOf" srcId="{75846838-1DD8-46C4-A2F4-2A52ECD534AD}" destId="{E6D30EC2-4215-4AC0-84F7-57DC77A07F29}" srcOrd="1" destOrd="0" presId="urn:microsoft.com/office/officeart/2018/2/layout/IconVerticalSolidList"/>
    <dgm:cxn modelId="{213C0687-E614-410D-8A6C-52FE0ED4B5B3}" type="presParOf" srcId="{75846838-1DD8-46C4-A2F4-2A52ECD534AD}" destId="{1F15C795-A37E-4997-A629-D51A20A85EEC}" srcOrd="2" destOrd="0" presId="urn:microsoft.com/office/officeart/2018/2/layout/IconVerticalSolidList"/>
    <dgm:cxn modelId="{A03ACE76-F29D-442D-9D12-2BCB9A92C046}" type="presParOf" srcId="{75846838-1DD8-46C4-A2F4-2A52ECD534AD}" destId="{0AE3F7C5-7AF6-4B7C-8013-2365516524A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C8EAA0-8130-4CF3-8A8F-EBC64F834168}" type="doc">
      <dgm:prSet loTypeId="urn:microsoft.com/office/officeart/2005/8/layout/vList2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ECA81EB-0F23-4A88-9F5F-60C1212653DC}">
      <dgm:prSet/>
      <dgm:spPr/>
      <dgm:t>
        <a:bodyPr/>
        <a:lstStyle/>
        <a:p>
          <a:r>
            <a:rPr lang="en-GB" b="1" dirty="0"/>
            <a:t>1. Sustainable development is a societal rather than an environmental challenge. Substantial advances in human capacity are needed through improvements of education and healthcare – resulting, among others, in higher income and better environmental decisions.</a:t>
          </a:r>
          <a:endParaRPr lang="en-US" dirty="0"/>
        </a:p>
      </dgm:t>
    </dgm:pt>
    <dgm:pt modelId="{9FB110C7-F8F9-446A-BDE5-2C434248273D}" type="parTrans" cxnId="{9CD0E8B4-7879-483A-8C86-FD5D50B58DCA}">
      <dgm:prSet/>
      <dgm:spPr/>
      <dgm:t>
        <a:bodyPr/>
        <a:lstStyle/>
        <a:p>
          <a:endParaRPr lang="en-US"/>
        </a:p>
      </dgm:t>
    </dgm:pt>
    <dgm:pt modelId="{14807FB4-A2F7-429B-BC6E-AA45DB72C1A7}" type="sibTrans" cxnId="{9CD0E8B4-7879-483A-8C86-FD5D50B58DCA}">
      <dgm:prSet/>
      <dgm:spPr/>
      <dgm:t>
        <a:bodyPr/>
        <a:lstStyle/>
        <a:p>
          <a:endParaRPr lang="en-US"/>
        </a:p>
      </dgm:t>
    </dgm:pt>
    <dgm:pt modelId="{CB492E89-9068-4A68-A2A4-4428B9680A05}">
      <dgm:prSet/>
      <dgm:spPr/>
      <dgm:t>
        <a:bodyPr/>
        <a:lstStyle/>
        <a:p>
          <a:r>
            <a:rPr lang="en-GB" b="1" dirty="0"/>
            <a:t>2. Responsible consumption and production cut across several of the other transitions, allowing us to do more with fewer resources – we need to adopt a circular economy approach and reduce demand.</a:t>
          </a:r>
          <a:endParaRPr lang="en-US" dirty="0"/>
        </a:p>
      </dgm:t>
    </dgm:pt>
    <dgm:pt modelId="{DCB7C06D-4DCE-4F50-805A-2AD38F927917}" type="parTrans" cxnId="{198BD8CB-3DFD-4A54-854E-614CDD9C9FD1}">
      <dgm:prSet/>
      <dgm:spPr/>
      <dgm:t>
        <a:bodyPr/>
        <a:lstStyle/>
        <a:p>
          <a:endParaRPr lang="en-US"/>
        </a:p>
      </dgm:t>
    </dgm:pt>
    <dgm:pt modelId="{9A64AF95-AE42-4BD4-ABD7-2F5BAC14FFDB}" type="sibTrans" cxnId="{198BD8CB-3DFD-4A54-854E-614CDD9C9FD1}">
      <dgm:prSet/>
      <dgm:spPr/>
      <dgm:t>
        <a:bodyPr/>
        <a:lstStyle/>
        <a:p>
          <a:endParaRPr lang="en-US"/>
        </a:p>
      </dgm:t>
    </dgm:pt>
    <dgm:pt modelId="{2F92AB58-2865-4DE3-A28D-60A377854A01}">
      <dgm:prSet/>
      <dgm:spPr/>
      <dgm:t>
        <a:bodyPr/>
        <a:lstStyle/>
        <a:p>
          <a:r>
            <a:rPr lang="en-GB" b="1" dirty="0"/>
            <a:t>3. It is possible to decarbonise the energy system around 2050 while providing clean and affordable energy for all – including through energy efficiency, more renewables and electrification.</a:t>
          </a:r>
          <a:endParaRPr lang="en-US" dirty="0"/>
        </a:p>
      </dgm:t>
    </dgm:pt>
    <dgm:pt modelId="{E784C6DD-B42E-4A93-B194-9B11AD68D0B7}" type="parTrans" cxnId="{718AF3CB-C73D-4EFA-A48A-7E0FB07DD56E}">
      <dgm:prSet/>
      <dgm:spPr/>
      <dgm:t>
        <a:bodyPr/>
        <a:lstStyle/>
        <a:p>
          <a:endParaRPr lang="en-US"/>
        </a:p>
      </dgm:t>
    </dgm:pt>
    <dgm:pt modelId="{0A9F2409-25CB-4B3B-A931-BD8AA36DA294}" type="sibTrans" cxnId="{718AF3CB-C73D-4EFA-A48A-7E0FB07DD56E}">
      <dgm:prSet/>
      <dgm:spPr/>
      <dgm:t>
        <a:bodyPr/>
        <a:lstStyle/>
        <a:p>
          <a:endParaRPr lang="en-US"/>
        </a:p>
      </dgm:t>
    </dgm:pt>
    <dgm:pt modelId="{1FB22B68-F0C3-4818-AD45-646B3A081187}">
      <dgm:prSet/>
      <dgm:spPr/>
      <dgm:t>
        <a:bodyPr/>
        <a:lstStyle/>
        <a:p>
          <a:r>
            <a:rPr lang="en-GB" b="1" dirty="0"/>
            <a:t>4. Achieving access to nutritional food and clean water for all, while protecting the biosphere and the oceans, requires more efficient and sustainable food systems – for example by increasing agricultural productivity and reducing meat consumption.</a:t>
          </a:r>
          <a:endParaRPr lang="en-US" dirty="0"/>
        </a:p>
      </dgm:t>
    </dgm:pt>
    <dgm:pt modelId="{914F2B57-74D5-47BA-8086-9F37EF9C1C8F}" type="parTrans" cxnId="{10B8295D-0B72-4AA0-BEA8-EA0749E03AA5}">
      <dgm:prSet/>
      <dgm:spPr/>
      <dgm:t>
        <a:bodyPr/>
        <a:lstStyle/>
        <a:p>
          <a:endParaRPr lang="en-US"/>
        </a:p>
      </dgm:t>
    </dgm:pt>
    <dgm:pt modelId="{8C8AC734-4932-4191-AE41-3DE747AA6DCB}" type="sibTrans" cxnId="{10B8295D-0B72-4AA0-BEA8-EA0749E03AA5}">
      <dgm:prSet/>
      <dgm:spPr/>
      <dgm:t>
        <a:bodyPr/>
        <a:lstStyle/>
        <a:p>
          <a:endParaRPr lang="en-US"/>
        </a:p>
      </dgm:t>
    </dgm:pt>
    <dgm:pt modelId="{7AE54389-12B3-479E-913F-3901D0C67B37}">
      <dgm:prSet/>
      <dgm:spPr/>
      <dgm:t>
        <a:bodyPr/>
        <a:lstStyle/>
        <a:p>
          <a:r>
            <a:rPr lang="en-GB" b="1" dirty="0"/>
            <a:t>5. Smart cities: Transforming our settlement patterns will benefit the world population and the environment– such as through ‘smart’ infrastructure, decent housing and high connectivity.</a:t>
          </a:r>
          <a:endParaRPr lang="en-US" dirty="0"/>
        </a:p>
      </dgm:t>
    </dgm:pt>
    <dgm:pt modelId="{35BC1B2E-FB58-455D-9DD1-62FAB7E2A0DF}" type="parTrans" cxnId="{B45BB94D-10FB-461E-AE21-5592D89BA749}">
      <dgm:prSet/>
      <dgm:spPr/>
      <dgm:t>
        <a:bodyPr/>
        <a:lstStyle/>
        <a:p>
          <a:endParaRPr lang="en-US"/>
        </a:p>
      </dgm:t>
    </dgm:pt>
    <dgm:pt modelId="{D461069A-A3A2-412F-9150-6BEA2621226B}" type="sibTrans" cxnId="{B45BB94D-10FB-461E-AE21-5592D89BA749}">
      <dgm:prSet/>
      <dgm:spPr/>
      <dgm:t>
        <a:bodyPr/>
        <a:lstStyle/>
        <a:p>
          <a:endParaRPr lang="en-US"/>
        </a:p>
      </dgm:t>
    </dgm:pt>
    <dgm:pt modelId="{CDA0C18C-D34A-4813-B843-DB48B7B8CD20}">
      <dgm:prSet/>
      <dgm:spPr/>
      <dgm:t>
        <a:bodyPr/>
        <a:lstStyle/>
        <a:p>
          <a:r>
            <a:rPr lang="en-GB" b="1" dirty="0"/>
            <a:t>6. Digital revolution: Science, technology, and innovation need to support sustainable development. Much depends on the way the world will put the Information Tech-</a:t>
          </a:r>
          <a:r>
            <a:rPr lang="en-GB" b="1" dirty="0" err="1"/>
            <a:t>nology</a:t>
          </a:r>
          <a:r>
            <a:rPr lang="en-GB" b="1" dirty="0"/>
            <a:t> revolution to use – continuing present trends or inverting them by asserting societal control over them.</a:t>
          </a:r>
          <a:endParaRPr lang="en-US" dirty="0"/>
        </a:p>
      </dgm:t>
    </dgm:pt>
    <dgm:pt modelId="{DF89CE08-A3B6-4069-BD42-1D89F4398FA9}" type="parTrans" cxnId="{C8445D15-CF22-4B4C-8F3C-91E231091B78}">
      <dgm:prSet/>
      <dgm:spPr/>
      <dgm:t>
        <a:bodyPr/>
        <a:lstStyle/>
        <a:p>
          <a:endParaRPr lang="en-US"/>
        </a:p>
      </dgm:t>
    </dgm:pt>
    <dgm:pt modelId="{9DEECBD1-E84D-4423-982C-E64617B5D061}" type="sibTrans" cxnId="{C8445D15-CF22-4B4C-8F3C-91E231091B78}">
      <dgm:prSet/>
      <dgm:spPr/>
      <dgm:t>
        <a:bodyPr/>
        <a:lstStyle/>
        <a:p>
          <a:endParaRPr lang="en-US"/>
        </a:p>
      </dgm:t>
    </dgm:pt>
    <dgm:pt modelId="{4C65F6D0-5C39-4D06-A2AD-FC1367BEC3FB}" type="pres">
      <dgm:prSet presAssocID="{E5C8EAA0-8130-4CF3-8A8F-EBC64F834168}" presName="linear" presStyleCnt="0">
        <dgm:presLayoutVars>
          <dgm:animLvl val="lvl"/>
          <dgm:resizeHandles val="exact"/>
        </dgm:presLayoutVars>
      </dgm:prSet>
      <dgm:spPr/>
    </dgm:pt>
    <dgm:pt modelId="{DF762CFB-E945-498E-BF21-17747A76A4CD}" type="pres">
      <dgm:prSet presAssocID="{6ECA81EB-0F23-4A88-9F5F-60C1212653DC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4C15E631-3582-449B-8906-98A73F18DE01}" type="pres">
      <dgm:prSet presAssocID="{14807FB4-A2F7-429B-BC6E-AA45DB72C1A7}" presName="spacer" presStyleCnt="0"/>
      <dgm:spPr/>
    </dgm:pt>
    <dgm:pt modelId="{988F0393-AAF1-4B1A-BC2A-A68F87CC0C2F}" type="pres">
      <dgm:prSet presAssocID="{CB492E89-9068-4A68-A2A4-4428B9680A05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DCC88DB-7124-41B9-98AC-A911E0195A2E}" type="pres">
      <dgm:prSet presAssocID="{9A64AF95-AE42-4BD4-ABD7-2F5BAC14FFDB}" presName="spacer" presStyleCnt="0"/>
      <dgm:spPr/>
    </dgm:pt>
    <dgm:pt modelId="{9693868F-289A-4D3D-9437-67F3E1FAF5CE}" type="pres">
      <dgm:prSet presAssocID="{2F92AB58-2865-4DE3-A28D-60A377854A01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0650871B-C254-415D-A8E5-E40B83450048}" type="pres">
      <dgm:prSet presAssocID="{0A9F2409-25CB-4B3B-A931-BD8AA36DA294}" presName="spacer" presStyleCnt="0"/>
      <dgm:spPr/>
    </dgm:pt>
    <dgm:pt modelId="{816F9AC8-25A3-40D6-BC46-24DDFDC286D4}" type="pres">
      <dgm:prSet presAssocID="{1FB22B68-F0C3-4818-AD45-646B3A08118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31ED29B-F258-4C1B-9A3D-C60E0B9B6484}" type="pres">
      <dgm:prSet presAssocID="{8C8AC734-4932-4191-AE41-3DE747AA6DCB}" presName="spacer" presStyleCnt="0"/>
      <dgm:spPr/>
    </dgm:pt>
    <dgm:pt modelId="{948F6F14-C59A-4A3A-AA2E-EA1016C32D84}" type="pres">
      <dgm:prSet presAssocID="{7AE54389-12B3-479E-913F-3901D0C67B37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49487D0B-0806-4151-AB71-D44A56C80C46}" type="pres">
      <dgm:prSet presAssocID="{D461069A-A3A2-412F-9150-6BEA2621226B}" presName="spacer" presStyleCnt="0"/>
      <dgm:spPr/>
    </dgm:pt>
    <dgm:pt modelId="{455EF1A3-A08C-49D2-98E7-5DF250FF5C10}" type="pres">
      <dgm:prSet presAssocID="{CDA0C18C-D34A-4813-B843-DB48B7B8CD20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FE732600-2CBE-4A69-B16A-1B41D55553CE}" type="presOf" srcId="{CDA0C18C-D34A-4813-B843-DB48B7B8CD20}" destId="{455EF1A3-A08C-49D2-98E7-5DF250FF5C10}" srcOrd="0" destOrd="0" presId="urn:microsoft.com/office/officeart/2005/8/layout/vList2"/>
    <dgm:cxn modelId="{34471B11-4E52-43AB-A293-0C242D1A071E}" type="presOf" srcId="{CB492E89-9068-4A68-A2A4-4428B9680A05}" destId="{988F0393-AAF1-4B1A-BC2A-A68F87CC0C2F}" srcOrd="0" destOrd="0" presId="urn:microsoft.com/office/officeart/2005/8/layout/vList2"/>
    <dgm:cxn modelId="{1FBD5311-1330-4D29-9AFD-37B2FC53DC17}" type="presOf" srcId="{6ECA81EB-0F23-4A88-9F5F-60C1212653DC}" destId="{DF762CFB-E945-498E-BF21-17747A76A4CD}" srcOrd="0" destOrd="0" presId="urn:microsoft.com/office/officeart/2005/8/layout/vList2"/>
    <dgm:cxn modelId="{C8445D15-CF22-4B4C-8F3C-91E231091B78}" srcId="{E5C8EAA0-8130-4CF3-8A8F-EBC64F834168}" destId="{CDA0C18C-D34A-4813-B843-DB48B7B8CD20}" srcOrd="5" destOrd="0" parTransId="{DF89CE08-A3B6-4069-BD42-1D89F4398FA9}" sibTransId="{9DEECBD1-E84D-4423-982C-E64617B5D061}"/>
    <dgm:cxn modelId="{49ED0A38-A210-4F2A-A975-1E60B131C82C}" type="presOf" srcId="{7AE54389-12B3-479E-913F-3901D0C67B37}" destId="{948F6F14-C59A-4A3A-AA2E-EA1016C32D84}" srcOrd="0" destOrd="0" presId="urn:microsoft.com/office/officeart/2005/8/layout/vList2"/>
    <dgm:cxn modelId="{10B8295D-0B72-4AA0-BEA8-EA0749E03AA5}" srcId="{E5C8EAA0-8130-4CF3-8A8F-EBC64F834168}" destId="{1FB22B68-F0C3-4818-AD45-646B3A081187}" srcOrd="3" destOrd="0" parTransId="{914F2B57-74D5-47BA-8086-9F37EF9C1C8F}" sibTransId="{8C8AC734-4932-4191-AE41-3DE747AA6DCB}"/>
    <dgm:cxn modelId="{8659496B-C4CF-4EF4-A659-71F28D1AB204}" type="presOf" srcId="{1FB22B68-F0C3-4818-AD45-646B3A081187}" destId="{816F9AC8-25A3-40D6-BC46-24DDFDC286D4}" srcOrd="0" destOrd="0" presId="urn:microsoft.com/office/officeart/2005/8/layout/vList2"/>
    <dgm:cxn modelId="{B45BB94D-10FB-461E-AE21-5592D89BA749}" srcId="{E5C8EAA0-8130-4CF3-8A8F-EBC64F834168}" destId="{7AE54389-12B3-479E-913F-3901D0C67B37}" srcOrd="4" destOrd="0" parTransId="{35BC1B2E-FB58-455D-9DD1-62FAB7E2A0DF}" sibTransId="{D461069A-A3A2-412F-9150-6BEA2621226B}"/>
    <dgm:cxn modelId="{1321DF75-E73E-4600-A9FD-E26B3D6DE1F9}" type="presOf" srcId="{E5C8EAA0-8130-4CF3-8A8F-EBC64F834168}" destId="{4C65F6D0-5C39-4D06-A2AD-FC1367BEC3FB}" srcOrd="0" destOrd="0" presId="urn:microsoft.com/office/officeart/2005/8/layout/vList2"/>
    <dgm:cxn modelId="{8DE44F79-C036-4079-946E-3755EC373338}" type="presOf" srcId="{2F92AB58-2865-4DE3-A28D-60A377854A01}" destId="{9693868F-289A-4D3D-9437-67F3E1FAF5CE}" srcOrd="0" destOrd="0" presId="urn:microsoft.com/office/officeart/2005/8/layout/vList2"/>
    <dgm:cxn modelId="{9CD0E8B4-7879-483A-8C86-FD5D50B58DCA}" srcId="{E5C8EAA0-8130-4CF3-8A8F-EBC64F834168}" destId="{6ECA81EB-0F23-4A88-9F5F-60C1212653DC}" srcOrd="0" destOrd="0" parTransId="{9FB110C7-F8F9-446A-BDE5-2C434248273D}" sibTransId="{14807FB4-A2F7-429B-BC6E-AA45DB72C1A7}"/>
    <dgm:cxn modelId="{198BD8CB-3DFD-4A54-854E-614CDD9C9FD1}" srcId="{E5C8EAA0-8130-4CF3-8A8F-EBC64F834168}" destId="{CB492E89-9068-4A68-A2A4-4428B9680A05}" srcOrd="1" destOrd="0" parTransId="{DCB7C06D-4DCE-4F50-805A-2AD38F927917}" sibTransId="{9A64AF95-AE42-4BD4-ABD7-2F5BAC14FFDB}"/>
    <dgm:cxn modelId="{718AF3CB-C73D-4EFA-A48A-7E0FB07DD56E}" srcId="{E5C8EAA0-8130-4CF3-8A8F-EBC64F834168}" destId="{2F92AB58-2865-4DE3-A28D-60A377854A01}" srcOrd="2" destOrd="0" parTransId="{E784C6DD-B42E-4A93-B194-9B11AD68D0B7}" sibTransId="{0A9F2409-25CB-4B3B-A931-BD8AA36DA294}"/>
    <dgm:cxn modelId="{738A126F-131A-4117-98E5-9DDEA735D3F2}" type="presParOf" srcId="{4C65F6D0-5C39-4D06-A2AD-FC1367BEC3FB}" destId="{DF762CFB-E945-498E-BF21-17747A76A4CD}" srcOrd="0" destOrd="0" presId="urn:microsoft.com/office/officeart/2005/8/layout/vList2"/>
    <dgm:cxn modelId="{AD2EF749-975B-4A82-9619-CF8518C4E69E}" type="presParOf" srcId="{4C65F6D0-5C39-4D06-A2AD-FC1367BEC3FB}" destId="{4C15E631-3582-449B-8906-98A73F18DE01}" srcOrd="1" destOrd="0" presId="urn:microsoft.com/office/officeart/2005/8/layout/vList2"/>
    <dgm:cxn modelId="{DFE56F98-50AC-44DF-B0A6-019F998E8D8C}" type="presParOf" srcId="{4C65F6D0-5C39-4D06-A2AD-FC1367BEC3FB}" destId="{988F0393-AAF1-4B1A-BC2A-A68F87CC0C2F}" srcOrd="2" destOrd="0" presId="urn:microsoft.com/office/officeart/2005/8/layout/vList2"/>
    <dgm:cxn modelId="{1C2140F6-541E-44EF-864B-81C84253CD80}" type="presParOf" srcId="{4C65F6D0-5C39-4D06-A2AD-FC1367BEC3FB}" destId="{EDCC88DB-7124-41B9-98AC-A911E0195A2E}" srcOrd="3" destOrd="0" presId="urn:microsoft.com/office/officeart/2005/8/layout/vList2"/>
    <dgm:cxn modelId="{2BB497CE-4C7F-4C4F-AA11-452DBB509FE0}" type="presParOf" srcId="{4C65F6D0-5C39-4D06-A2AD-FC1367BEC3FB}" destId="{9693868F-289A-4D3D-9437-67F3E1FAF5CE}" srcOrd="4" destOrd="0" presId="urn:microsoft.com/office/officeart/2005/8/layout/vList2"/>
    <dgm:cxn modelId="{41C46F7F-96A0-4CF6-9DD9-7246859DCE16}" type="presParOf" srcId="{4C65F6D0-5C39-4D06-A2AD-FC1367BEC3FB}" destId="{0650871B-C254-415D-A8E5-E40B83450048}" srcOrd="5" destOrd="0" presId="urn:microsoft.com/office/officeart/2005/8/layout/vList2"/>
    <dgm:cxn modelId="{DCE0A3AB-EC66-4CE2-B1EC-B8F786D91202}" type="presParOf" srcId="{4C65F6D0-5C39-4D06-A2AD-FC1367BEC3FB}" destId="{816F9AC8-25A3-40D6-BC46-24DDFDC286D4}" srcOrd="6" destOrd="0" presId="urn:microsoft.com/office/officeart/2005/8/layout/vList2"/>
    <dgm:cxn modelId="{31F22CE8-69C9-4B17-9CF7-9F3FE367A16A}" type="presParOf" srcId="{4C65F6D0-5C39-4D06-A2AD-FC1367BEC3FB}" destId="{D31ED29B-F258-4C1B-9A3D-C60E0B9B6484}" srcOrd="7" destOrd="0" presId="urn:microsoft.com/office/officeart/2005/8/layout/vList2"/>
    <dgm:cxn modelId="{B3C0C48E-56AB-4270-887F-A2BD6AEF99B6}" type="presParOf" srcId="{4C65F6D0-5C39-4D06-A2AD-FC1367BEC3FB}" destId="{948F6F14-C59A-4A3A-AA2E-EA1016C32D84}" srcOrd="8" destOrd="0" presId="urn:microsoft.com/office/officeart/2005/8/layout/vList2"/>
    <dgm:cxn modelId="{323096B0-B753-4867-B878-25FEE7099F1D}" type="presParOf" srcId="{4C65F6D0-5C39-4D06-A2AD-FC1367BEC3FB}" destId="{49487D0B-0806-4151-AB71-D44A56C80C46}" srcOrd="9" destOrd="0" presId="urn:microsoft.com/office/officeart/2005/8/layout/vList2"/>
    <dgm:cxn modelId="{2E71D51F-9831-482E-B225-74DB597EB9B9}" type="presParOf" srcId="{4C65F6D0-5C39-4D06-A2AD-FC1367BEC3FB}" destId="{455EF1A3-A08C-49D2-98E7-5DF250FF5C1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3C547AF-2464-45C0-B09E-0B1C8EEA51D3}" type="doc">
      <dgm:prSet loTypeId="urn:microsoft.com/office/officeart/2005/8/layout/defaul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3AB127D-2619-48F2-B123-0CC67DC99087}">
      <dgm:prSet/>
      <dgm:spPr/>
      <dgm:t>
        <a:bodyPr/>
        <a:lstStyle/>
        <a:p>
          <a:r>
            <a:rPr lang="en-GB"/>
            <a:t>• More space being used by organisers</a:t>
          </a:r>
          <a:endParaRPr lang="en-US"/>
        </a:p>
      </dgm:t>
    </dgm:pt>
    <dgm:pt modelId="{227DB42B-94FA-4C58-A7E7-05A665D9778F}" type="parTrans" cxnId="{E01C3A94-A0B7-469D-8A9F-DD343E5E8F28}">
      <dgm:prSet/>
      <dgm:spPr/>
      <dgm:t>
        <a:bodyPr/>
        <a:lstStyle/>
        <a:p>
          <a:endParaRPr lang="en-US"/>
        </a:p>
      </dgm:t>
    </dgm:pt>
    <dgm:pt modelId="{6EC53972-2BDB-4FDC-B1BF-26760EE3D366}" type="sibTrans" cxnId="{E01C3A94-A0B7-469D-8A9F-DD343E5E8F28}">
      <dgm:prSet/>
      <dgm:spPr/>
      <dgm:t>
        <a:bodyPr/>
        <a:lstStyle/>
        <a:p>
          <a:endParaRPr lang="en-US"/>
        </a:p>
      </dgm:t>
    </dgm:pt>
    <dgm:pt modelId="{198D81C2-9408-4C6A-9815-ACC4AA557CA4}">
      <dgm:prSet/>
      <dgm:spPr/>
      <dgm:t>
        <a:bodyPr/>
        <a:lstStyle/>
        <a:p>
          <a:r>
            <a:rPr lang="en-GB"/>
            <a:t>• More use of energy </a:t>
          </a:r>
          <a:endParaRPr lang="en-US"/>
        </a:p>
      </dgm:t>
    </dgm:pt>
    <dgm:pt modelId="{6CD48270-6341-4419-981A-C95E88D63528}" type="parTrans" cxnId="{322179EF-76A9-4BEB-A112-602EBF32504B}">
      <dgm:prSet/>
      <dgm:spPr/>
      <dgm:t>
        <a:bodyPr/>
        <a:lstStyle/>
        <a:p>
          <a:endParaRPr lang="en-US"/>
        </a:p>
      </dgm:t>
    </dgm:pt>
    <dgm:pt modelId="{DF505C1B-B729-4AD4-8645-70994D790EB1}" type="sibTrans" cxnId="{322179EF-76A9-4BEB-A112-602EBF32504B}">
      <dgm:prSet/>
      <dgm:spPr/>
      <dgm:t>
        <a:bodyPr/>
        <a:lstStyle/>
        <a:p>
          <a:endParaRPr lang="en-US"/>
        </a:p>
      </dgm:t>
    </dgm:pt>
    <dgm:pt modelId="{0E316C88-ED78-46A2-A5BC-21BF095FE589}">
      <dgm:prSet/>
      <dgm:spPr/>
      <dgm:t>
        <a:bodyPr/>
        <a:lstStyle/>
        <a:p>
          <a:r>
            <a:rPr lang="en-GB"/>
            <a:t>• Increased sanitation measures</a:t>
          </a:r>
          <a:endParaRPr lang="en-US"/>
        </a:p>
      </dgm:t>
    </dgm:pt>
    <dgm:pt modelId="{F13C0140-7553-467B-8E9D-CA9C17A50181}" type="parTrans" cxnId="{556CF4D7-6BEA-40C7-914A-B25BD1204056}">
      <dgm:prSet/>
      <dgm:spPr/>
      <dgm:t>
        <a:bodyPr/>
        <a:lstStyle/>
        <a:p>
          <a:endParaRPr lang="en-US"/>
        </a:p>
      </dgm:t>
    </dgm:pt>
    <dgm:pt modelId="{A83606E4-5A53-4257-9E28-CBE155C89FF8}" type="sibTrans" cxnId="{556CF4D7-6BEA-40C7-914A-B25BD1204056}">
      <dgm:prSet/>
      <dgm:spPr/>
      <dgm:t>
        <a:bodyPr/>
        <a:lstStyle/>
        <a:p>
          <a:endParaRPr lang="en-US"/>
        </a:p>
      </dgm:t>
    </dgm:pt>
    <dgm:pt modelId="{4CBC252B-9F62-45EF-AA0A-E7711AB84F82}">
      <dgm:prSet/>
      <dgm:spPr/>
      <dgm:t>
        <a:bodyPr/>
        <a:lstStyle/>
        <a:p>
          <a:r>
            <a:rPr lang="en-GB"/>
            <a:t>• Less people coming to events</a:t>
          </a:r>
          <a:endParaRPr lang="en-US"/>
        </a:p>
      </dgm:t>
    </dgm:pt>
    <dgm:pt modelId="{306FE709-B281-471D-B760-21061A50B3BF}" type="parTrans" cxnId="{02DA2E03-104E-4362-B4A5-0E232E9AF783}">
      <dgm:prSet/>
      <dgm:spPr/>
      <dgm:t>
        <a:bodyPr/>
        <a:lstStyle/>
        <a:p>
          <a:endParaRPr lang="en-US"/>
        </a:p>
      </dgm:t>
    </dgm:pt>
    <dgm:pt modelId="{2B3B6758-DF87-4943-851E-936E859254D6}" type="sibTrans" cxnId="{02DA2E03-104E-4362-B4A5-0E232E9AF783}">
      <dgm:prSet/>
      <dgm:spPr/>
      <dgm:t>
        <a:bodyPr/>
        <a:lstStyle/>
        <a:p>
          <a:endParaRPr lang="en-US"/>
        </a:p>
      </dgm:t>
    </dgm:pt>
    <dgm:pt modelId="{50ADE3EE-8A40-43A9-800A-49258C63E426}">
      <dgm:prSet/>
      <dgm:spPr/>
      <dgm:t>
        <a:bodyPr/>
        <a:lstStyle/>
        <a:p>
          <a:r>
            <a:rPr lang="en-GB"/>
            <a:t>• More safety protocols </a:t>
          </a:r>
          <a:endParaRPr lang="en-US"/>
        </a:p>
      </dgm:t>
    </dgm:pt>
    <dgm:pt modelId="{6CAA88EE-ED57-4EC7-A43C-05AB3E197E7E}" type="parTrans" cxnId="{52D5FA19-9881-4F92-B598-C7643A60D9D4}">
      <dgm:prSet/>
      <dgm:spPr/>
      <dgm:t>
        <a:bodyPr/>
        <a:lstStyle/>
        <a:p>
          <a:endParaRPr lang="en-US"/>
        </a:p>
      </dgm:t>
    </dgm:pt>
    <dgm:pt modelId="{AC2BE0B8-1F52-4229-9F5B-92C51FA9520C}" type="sibTrans" cxnId="{52D5FA19-9881-4F92-B598-C7643A60D9D4}">
      <dgm:prSet/>
      <dgm:spPr/>
      <dgm:t>
        <a:bodyPr/>
        <a:lstStyle/>
        <a:p>
          <a:endParaRPr lang="en-US"/>
        </a:p>
      </dgm:t>
    </dgm:pt>
    <dgm:pt modelId="{456F8DF9-699E-481D-ABE8-0AA538EF2C4B}">
      <dgm:prSet/>
      <dgm:spPr/>
      <dgm:t>
        <a:bodyPr/>
        <a:lstStyle/>
        <a:p>
          <a:r>
            <a:rPr lang="en-GB"/>
            <a:t>• More pollution from cleaning chemicals</a:t>
          </a:r>
          <a:endParaRPr lang="en-US"/>
        </a:p>
      </dgm:t>
    </dgm:pt>
    <dgm:pt modelId="{2BDCB098-EAA2-4018-84E9-338FB726930D}" type="parTrans" cxnId="{434CCE2B-8493-4170-A8F3-0E5A63958F0C}">
      <dgm:prSet/>
      <dgm:spPr/>
      <dgm:t>
        <a:bodyPr/>
        <a:lstStyle/>
        <a:p>
          <a:endParaRPr lang="en-US"/>
        </a:p>
      </dgm:t>
    </dgm:pt>
    <dgm:pt modelId="{3309B479-1875-4AF2-8EA1-69533C9C1984}" type="sibTrans" cxnId="{434CCE2B-8493-4170-A8F3-0E5A63958F0C}">
      <dgm:prSet/>
      <dgm:spPr/>
      <dgm:t>
        <a:bodyPr/>
        <a:lstStyle/>
        <a:p>
          <a:endParaRPr lang="en-US"/>
        </a:p>
      </dgm:t>
    </dgm:pt>
    <dgm:pt modelId="{FC4137A9-54AE-4A63-94E1-391D383098A4}">
      <dgm:prSet/>
      <dgm:spPr/>
      <dgm:t>
        <a:bodyPr/>
        <a:lstStyle/>
        <a:p>
          <a:r>
            <a:rPr lang="en-GB"/>
            <a:t>• More waste being created from face masks and shields, gloves and cleaning material</a:t>
          </a:r>
          <a:endParaRPr lang="en-US"/>
        </a:p>
      </dgm:t>
    </dgm:pt>
    <dgm:pt modelId="{7388F552-EFF0-428B-A556-66C0EC169AA9}" type="parTrans" cxnId="{733C8EC5-CA5B-4B95-A47F-24982E6994D0}">
      <dgm:prSet/>
      <dgm:spPr/>
      <dgm:t>
        <a:bodyPr/>
        <a:lstStyle/>
        <a:p>
          <a:endParaRPr lang="en-US"/>
        </a:p>
      </dgm:t>
    </dgm:pt>
    <dgm:pt modelId="{7F89F3B3-E68C-4AB4-80DB-EB50D96B1115}" type="sibTrans" cxnId="{733C8EC5-CA5B-4B95-A47F-24982E6994D0}">
      <dgm:prSet/>
      <dgm:spPr/>
      <dgm:t>
        <a:bodyPr/>
        <a:lstStyle/>
        <a:p>
          <a:endParaRPr lang="en-US"/>
        </a:p>
      </dgm:t>
    </dgm:pt>
    <dgm:pt modelId="{0E65889B-3A68-4B5F-BC95-2C8D3A91AC49}">
      <dgm:prSet/>
      <dgm:spPr/>
      <dgm:t>
        <a:bodyPr/>
        <a:lstStyle/>
        <a:p>
          <a:r>
            <a:rPr lang="en-GB" dirty="0"/>
            <a:t>• Higher usage of water </a:t>
          </a:r>
          <a:endParaRPr lang="en-US" dirty="0"/>
        </a:p>
      </dgm:t>
    </dgm:pt>
    <dgm:pt modelId="{733F5FF5-4BE5-4C20-9466-84F1C303C578}" type="parTrans" cxnId="{13227E8F-74B5-4D0A-B89F-0A13C9A14949}">
      <dgm:prSet/>
      <dgm:spPr/>
      <dgm:t>
        <a:bodyPr/>
        <a:lstStyle/>
        <a:p>
          <a:endParaRPr lang="en-US"/>
        </a:p>
      </dgm:t>
    </dgm:pt>
    <dgm:pt modelId="{07867525-34BD-4ADB-8436-447CCF07AFC5}" type="sibTrans" cxnId="{13227E8F-74B5-4D0A-B89F-0A13C9A14949}">
      <dgm:prSet/>
      <dgm:spPr/>
      <dgm:t>
        <a:bodyPr/>
        <a:lstStyle/>
        <a:p>
          <a:endParaRPr lang="en-US"/>
        </a:p>
      </dgm:t>
    </dgm:pt>
    <dgm:pt modelId="{16EF5CFE-A089-483D-A106-C9564CFA46D7}">
      <dgm:prSet/>
      <dgm:spPr/>
      <dgm:t>
        <a:bodyPr/>
        <a:lstStyle/>
        <a:p>
          <a:r>
            <a:rPr lang="en-GB"/>
            <a:t>• Increased cost for visitors and organisers </a:t>
          </a:r>
          <a:endParaRPr lang="en-US"/>
        </a:p>
      </dgm:t>
    </dgm:pt>
    <dgm:pt modelId="{FB7A80D3-1062-4C77-9905-1B55E6256B61}" type="parTrans" cxnId="{DEEC6DB0-63BE-4503-AF78-26B4F235B8A9}">
      <dgm:prSet/>
      <dgm:spPr/>
      <dgm:t>
        <a:bodyPr/>
        <a:lstStyle/>
        <a:p>
          <a:endParaRPr lang="en-US"/>
        </a:p>
      </dgm:t>
    </dgm:pt>
    <dgm:pt modelId="{3D0DCA46-CC9A-41E4-8FCB-E19A9F8E5B67}" type="sibTrans" cxnId="{DEEC6DB0-63BE-4503-AF78-26B4F235B8A9}">
      <dgm:prSet/>
      <dgm:spPr/>
      <dgm:t>
        <a:bodyPr/>
        <a:lstStyle/>
        <a:p>
          <a:endParaRPr lang="en-US"/>
        </a:p>
      </dgm:t>
    </dgm:pt>
    <dgm:pt modelId="{D9898425-C555-4363-B12B-9A503FA17592}" type="pres">
      <dgm:prSet presAssocID="{C3C547AF-2464-45C0-B09E-0B1C8EEA51D3}" presName="diagram" presStyleCnt="0">
        <dgm:presLayoutVars>
          <dgm:dir/>
          <dgm:resizeHandles val="exact"/>
        </dgm:presLayoutVars>
      </dgm:prSet>
      <dgm:spPr/>
    </dgm:pt>
    <dgm:pt modelId="{E0C8A11C-AC8B-4029-9C64-251789547A2A}" type="pres">
      <dgm:prSet presAssocID="{03AB127D-2619-48F2-B123-0CC67DC99087}" presName="node" presStyleLbl="node1" presStyleIdx="0" presStyleCnt="9">
        <dgm:presLayoutVars>
          <dgm:bulletEnabled val="1"/>
        </dgm:presLayoutVars>
      </dgm:prSet>
      <dgm:spPr/>
    </dgm:pt>
    <dgm:pt modelId="{400E846D-B100-4F40-893B-C4702B3DB1D9}" type="pres">
      <dgm:prSet presAssocID="{6EC53972-2BDB-4FDC-B1BF-26760EE3D366}" presName="sibTrans" presStyleCnt="0"/>
      <dgm:spPr/>
    </dgm:pt>
    <dgm:pt modelId="{2E835F82-D1EB-4F6F-A8C7-55E450AFDA1B}" type="pres">
      <dgm:prSet presAssocID="{198D81C2-9408-4C6A-9815-ACC4AA557CA4}" presName="node" presStyleLbl="node1" presStyleIdx="1" presStyleCnt="9">
        <dgm:presLayoutVars>
          <dgm:bulletEnabled val="1"/>
        </dgm:presLayoutVars>
      </dgm:prSet>
      <dgm:spPr/>
    </dgm:pt>
    <dgm:pt modelId="{4EFDE0A2-AFDF-4A2B-BBAF-2ECF1AA90709}" type="pres">
      <dgm:prSet presAssocID="{DF505C1B-B729-4AD4-8645-70994D790EB1}" presName="sibTrans" presStyleCnt="0"/>
      <dgm:spPr/>
    </dgm:pt>
    <dgm:pt modelId="{782D4C6B-1CCB-4390-A386-0AD19A63D909}" type="pres">
      <dgm:prSet presAssocID="{0E316C88-ED78-46A2-A5BC-21BF095FE589}" presName="node" presStyleLbl="node1" presStyleIdx="2" presStyleCnt="9">
        <dgm:presLayoutVars>
          <dgm:bulletEnabled val="1"/>
        </dgm:presLayoutVars>
      </dgm:prSet>
      <dgm:spPr/>
    </dgm:pt>
    <dgm:pt modelId="{BEF14FBC-854A-49A7-AC73-0B85E4FC58C6}" type="pres">
      <dgm:prSet presAssocID="{A83606E4-5A53-4257-9E28-CBE155C89FF8}" presName="sibTrans" presStyleCnt="0"/>
      <dgm:spPr/>
    </dgm:pt>
    <dgm:pt modelId="{C00BD539-F2D4-4EEE-B219-18FF959DD560}" type="pres">
      <dgm:prSet presAssocID="{4CBC252B-9F62-45EF-AA0A-E7711AB84F82}" presName="node" presStyleLbl="node1" presStyleIdx="3" presStyleCnt="9">
        <dgm:presLayoutVars>
          <dgm:bulletEnabled val="1"/>
        </dgm:presLayoutVars>
      </dgm:prSet>
      <dgm:spPr/>
    </dgm:pt>
    <dgm:pt modelId="{0C1CD890-BA33-499D-99CE-B97114A35F43}" type="pres">
      <dgm:prSet presAssocID="{2B3B6758-DF87-4943-851E-936E859254D6}" presName="sibTrans" presStyleCnt="0"/>
      <dgm:spPr/>
    </dgm:pt>
    <dgm:pt modelId="{55FD698E-AEB5-4A26-9258-2E1637FB14BD}" type="pres">
      <dgm:prSet presAssocID="{50ADE3EE-8A40-43A9-800A-49258C63E426}" presName="node" presStyleLbl="node1" presStyleIdx="4" presStyleCnt="9">
        <dgm:presLayoutVars>
          <dgm:bulletEnabled val="1"/>
        </dgm:presLayoutVars>
      </dgm:prSet>
      <dgm:spPr/>
    </dgm:pt>
    <dgm:pt modelId="{44DAA673-B934-4B35-8972-CCE6ABEDCD41}" type="pres">
      <dgm:prSet presAssocID="{AC2BE0B8-1F52-4229-9F5B-92C51FA9520C}" presName="sibTrans" presStyleCnt="0"/>
      <dgm:spPr/>
    </dgm:pt>
    <dgm:pt modelId="{6F3A4760-440F-43D4-BACA-074CBF203DAA}" type="pres">
      <dgm:prSet presAssocID="{456F8DF9-699E-481D-ABE8-0AA538EF2C4B}" presName="node" presStyleLbl="node1" presStyleIdx="5" presStyleCnt="9">
        <dgm:presLayoutVars>
          <dgm:bulletEnabled val="1"/>
        </dgm:presLayoutVars>
      </dgm:prSet>
      <dgm:spPr/>
    </dgm:pt>
    <dgm:pt modelId="{63028B4E-B9C3-4491-8911-E4842AC9BD86}" type="pres">
      <dgm:prSet presAssocID="{3309B479-1875-4AF2-8EA1-69533C9C1984}" presName="sibTrans" presStyleCnt="0"/>
      <dgm:spPr/>
    </dgm:pt>
    <dgm:pt modelId="{27628300-95CC-494A-8109-84B79DD06C4D}" type="pres">
      <dgm:prSet presAssocID="{FC4137A9-54AE-4A63-94E1-391D383098A4}" presName="node" presStyleLbl="node1" presStyleIdx="6" presStyleCnt="9">
        <dgm:presLayoutVars>
          <dgm:bulletEnabled val="1"/>
        </dgm:presLayoutVars>
      </dgm:prSet>
      <dgm:spPr/>
    </dgm:pt>
    <dgm:pt modelId="{948E97CC-A6FF-4189-9A48-5FC5B2EC9BED}" type="pres">
      <dgm:prSet presAssocID="{7F89F3B3-E68C-4AB4-80DB-EB50D96B1115}" presName="sibTrans" presStyleCnt="0"/>
      <dgm:spPr/>
    </dgm:pt>
    <dgm:pt modelId="{DC6D5C20-A2BC-41F3-82BD-DBEF46E61E42}" type="pres">
      <dgm:prSet presAssocID="{0E65889B-3A68-4B5F-BC95-2C8D3A91AC49}" presName="node" presStyleLbl="node1" presStyleIdx="7" presStyleCnt="9">
        <dgm:presLayoutVars>
          <dgm:bulletEnabled val="1"/>
        </dgm:presLayoutVars>
      </dgm:prSet>
      <dgm:spPr/>
    </dgm:pt>
    <dgm:pt modelId="{C372AEA7-94B1-4A52-A3AD-15C161F69DE6}" type="pres">
      <dgm:prSet presAssocID="{07867525-34BD-4ADB-8436-447CCF07AFC5}" presName="sibTrans" presStyleCnt="0"/>
      <dgm:spPr/>
    </dgm:pt>
    <dgm:pt modelId="{6A4B152A-C5F2-4A20-BD4E-BE65A44D6CC0}" type="pres">
      <dgm:prSet presAssocID="{16EF5CFE-A089-483D-A106-C9564CFA46D7}" presName="node" presStyleLbl="node1" presStyleIdx="8" presStyleCnt="9">
        <dgm:presLayoutVars>
          <dgm:bulletEnabled val="1"/>
        </dgm:presLayoutVars>
      </dgm:prSet>
      <dgm:spPr/>
    </dgm:pt>
  </dgm:ptLst>
  <dgm:cxnLst>
    <dgm:cxn modelId="{02DA2E03-104E-4362-B4A5-0E232E9AF783}" srcId="{C3C547AF-2464-45C0-B09E-0B1C8EEA51D3}" destId="{4CBC252B-9F62-45EF-AA0A-E7711AB84F82}" srcOrd="3" destOrd="0" parTransId="{306FE709-B281-471D-B760-21061A50B3BF}" sibTransId="{2B3B6758-DF87-4943-851E-936E859254D6}"/>
    <dgm:cxn modelId="{52D5FA19-9881-4F92-B598-C7643A60D9D4}" srcId="{C3C547AF-2464-45C0-B09E-0B1C8EEA51D3}" destId="{50ADE3EE-8A40-43A9-800A-49258C63E426}" srcOrd="4" destOrd="0" parTransId="{6CAA88EE-ED57-4EC7-A43C-05AB3E197E7E}" sibTransId="{AC2BE0B8-1F52-4229-9F5B-92C51FA9520C}"/>
    <dgm:cxn modelId="{4BA47B29-5038-4B78-B1FC-8F74E695C614}" type="presOf" srcId="{0E65889B-3A68-4B5F-BC95-2C8D3A91AC49}" destId="{DC6D5C20-A2BC-41F3-82BD-DBEF46E61E42}" srcOrd="0" destOrd="0" presId="urn:microsoft.com/office/officeart/2005/8/layout/default"/>
    <dgm:cxn modelId="{434CCE2B-8493-4170-A8F3-0E5A63958F0C}" srcId="{C3C547AF-2464-45C0-B09E-0B1C8EEA51D3}" destId="{456F8DF9-699E-481D-ABE8-0AA538EF2C4B}" srcOrd="5" destOrd="0" parTransId="{2BDCB098-EAA2-4018-84E9-338FB726930D}" sibTransId="{3309B479-1875-4AF2-8EA1-69533C9C1984}"/>
    <dgm:cxn modelId="{3748EE63-D3B3-446D-AE73-9E0DC510A3C6}" type="presOf" srcId="{03AB127D-2619-48F2-B123-0CC67DC99087}" destId="{E0C8A11C-AC8B-4029-9C64-251789547A2A}" srcOrd="0" destOrd="0" presId="urn:microsoft.com/office/officeart/2005/8/layout/default"/>
    <dgm:cxn modelId="{C7DD4565-2663-4E23-A9E3-2548ACC311BD}" type="presOf" srcId="{456F8DF9-699E-481D-ABE8-0AA538EF2C4B}" destId="{6F3A4760-440F-43D4-BACA-074CBF203DAA}" srcOrd="0" destOrd="0" presId="urn:microsoft.com/office/officeart/2005/8/layout/default"/>
    <dgm:cxn modelId="{569FBA4F-A55D-4D42-8AAD-1C84236CCE92}" type="presOf" srcId="{198D81C2-9408-4C6A-9815-ACC4AA557CA4}" destId="{2E835F82-D1EB-4F6F-A8C7-55E450AFDA1B}" srcOrd="0" destOrd="0" presId="urn:microsoft.com/office/officeart/2005/8/layout/default"/>
    <dgm:cxn modelId="{ABCAA28B-8465-4002-9704-8EDB0011A1B6}" type="presOf" srcId="{0E316C88-ED78-46A2-A5BC-21BF095FE589}" destId="{782D4C6B-1CCB-4390-A386-0AD19A63D909}" srcOrd="0" destOrd="0" presId="urn:microsoft.com/office/officeart/2005/8/layout/default"/>
    <dgm:cxn modelId="{13227E8F-74B5-4D0A-B89F-0A13C9A14949}" srcId="{C3C547AF-2464-45C0-B09E-0B1C8EEA51D3}" destId="{0E65889B-3A68-4B5F-BC95-2C8D3A91AC49}" srcOrd="7" destOrd="0" parTransId="{733F5FF5-4BE5-4C20-9466-84F1C303C578}" sibTransId="{07867525-34BD-4ADB-8436-447CCF07AFC5}"/>
    <dgm:cxn modelId="{E01C3A94-A0B7-469D-8A9F-DD343E5E8F28}" srcId="{C3C547AF-2464-45C0-B09E-0B1C8EEA51D3}" destId="{03AB127D-2619-48F2-B123-0CC67DC99087}" srcOrd="0" destOrd="0" parTransId="{227DB42B-94FA-4C58-A7E7-05A665D9778F}" sibTransId="{6EC53972-2BDB-4FDC-B1BF-26760EE3D366}"/>
    <dgm:cxn modelId="{7750D999-E192-4454-8269-6DA69082F7B9}" type="presOf" srcId="{C3C547AF-2464-45C0-B09E-0B1C8EEA51D3}" destId="{D9898425-C555-4363-B12B-9A503FA17592}" srcOrd="0" destOrd="0" presId="urn:microsoft.com/office/officeart/2005/8/layout/default"/>
    <dgm:cxn modelId="{17B83D9C-008D-4BD6-87CC-B5A83B6BB8EE}" type="presOf" srcId="{4CBC252B-9F62-45EF-AA0A-E7711AB84F82}" destId="{C00BD539-F2D4-4EEE-B219-18FF959DD560}" srcOrd="0" destOrd="0" presId="urn:microsoft.com/office/officeart/2005/8/layout/default"/>
    <dgm:cxn modelId="{DEEC6DB0-63BE-4503-AF78-26B4F235B8A9}" srcId="{C3C547AF-2464-45C0-B09E-0B1C8EEA51D3}" destId="{16EF5CFE-A089-483D-A106-C9564CFA46D7}" srcOrd="8" destOrd="0" parTransId="{FB7A80D3-1062-4C77-9905-1B55E6256B61}" sibTransId="{3D0DCA46-CC9A-41E4-8FCB-E19A9F8E5B67}"/>
    <dgm:cxn modelId="{EABA99BD-8EDF-4852-B323-C7418969A77F}" type="presOf" srcId="{16EF5CFE-A089-483D-A106-C9564CFA46D7}" destId="{6A4B152A-C5F2-4A20-BD4E-BE65A44D6CC0}" srcOrd="0" destOrd="0" presId="urn:microsoft.com/office/officeart/2005/8/layout/default"/>
    <dgm:cxn modelId="{733C8EC5-CA5B-4B95-A47F-24982E6994D0}" srcId="{C3C547AF-2464-45C0-B09E-0B1C8EEA51D3}" destId="{FC4137A9-54AE-4A63-94E1-391D383098A4}" srcOrd="6" destOrd="0" parTransId="{7388F552-EFF0-428B-A556-66C0EC169AA9}" sibTransId="{7F89F3B3-E68C-4AB4-80DB-EB50D96B1115}"/>
    <dgm:cxn modelId="{556CF4D7-6BEA-40C7-914A-B25BD1204056}" srcId="{C3C547AF-2464-45C0-B09E-0B1C8EEA51D3}" destId="{0E316C88-ED78-46A2-A5BC-21BF095FE589}" srcOrd="2" destOrd="0" parTransId="{F13C0140-7553-467B-8E9D-CA9C17A50181}" sibTransId="{A83606E4-5A53-4257-9E28-CBE155C89FF8}"/>
    <dgm:cxn modelId="{C0ABB4DB-136F-46EC-BFFA-9ECC960F6948}" type="presOf" srcId="{FC4137A9-54AE-4A63-94E1-391D383098A4}" destId="{27628300-95CC-494A-8109-84B79DD06C4D}" srcOrd="0" destOrd="0" presId="urn:microsoft.com/office/officeart/2005/8/layout/default"/>
    <dgm:cxn modelId="{FED157EB-DA21-4030-AF58-ED319FCC2D07}" type="presOf" srcId="{50ADE3EE-8A40-43A9-800A-49258C63E426}" destId="{55FD698E-AEB5-4A26-9258-2E1637FB14BD}" srcOrd="0" destOrd="0" presId="urn:microsoft.com/office/officeart/2005/8/layout/default"/>
    <dgm:cxn modelId="{322179EF-76A9-4BEB-A112-602EBF32504B}" srcId="{C3C547AF-2464-45C0-B09E-0B1C8EEA51D3}" destId="{198D81C2-9408-4C6A-9815-ACC4AA557CA4}" srcOrd="1" destOrd="0" parTransId="{6CD48270-6341-4419-981A-C95E88D63528}" sibTransId="{DF505C1B-B729-4AD4-8645-70994D790EB1}"/>
    <dgm:cxn modelId="{1A71EF05-7FA6-4CB4-81F5-ED82278C5603}" type="presParOf" srcId="{D9898425-C555-4363-B12B-9A503FA17592}" destId="{E0C8A11C-AC8B-4029-9C64-251789547A2A}" srcOrd="0" destOrd="0" presId="urn:microsoft.com/office/officeart/2005/8/layout/default"/>
    <dgm:cxn modelId="{44499FD8-AA0F-47B3-9A0C-7BD31AC8B492}" type="presParOf" srcId="{D9898425-C555-4363-B12B-9A503FA17592}" destId="{400E846D-B100-4F40-893B-C4702B3DB1D9}" srcOrd="1" destOrd="0" presId="urn:microsoft.com/office/officeart/2005/8/layout/default"/>
    <dgm:cxn modelId="{676C0960-210A-4A94-BCC9-5D8881496F54}" type="presParOf" srcId="{D9898425-C555-4363-B12B-9A503FA17592}" destId="{2E835F82-D1EB-4F6F-A8C7-55E450AFDA1B}" srcOrd="2" destOrd="0" presId="urn:microsoft.com/office/officeart/2005/8/layout/default"/>
    <dgm:cxn modelId="{0E729C1E-30D7-44EC-A8A4-5DF8B0DEDFE2}" type="presParOf" srcId="{D9898425-C555-4363-B12B-9A503FA17592}" destId="{4EFDE0A2-AFDF-4A2B-BBAF-2ECF1AA90709}" srcOrd="3" destOrd="0" presId="urn:microsoft.com/office/officeart/2005/8/layout/default"/>
    <dgm:cxn modelId="{2FE3790C-4CF1-40D3-842B-DA630E477AE8}" type="presParOf" srcId="{D9898425-C555-4363-B12B-9A503FA17592}" destId="{782D4C6B-1CCB-4390-A386-0AD19A63D909}" srcOrd="4" destOrd="0" presId="urn:microsoft.com/office/officeart/2005/8/layout/default"/>
    <dgm:cxn modelId="{568A72F4-3ED4-42F9-9B30-8B34E3D7ED8F}" type="presParOf" srcId="{D9898425-C555-4363-B12B-9A503FA17592}" destId="{BEF14FBC-854A-49A7-AC73-0B85E4FC58C6}" srcOrd="5" destOrd="0" presId="urn:microsoft.com/office/officeart/2005/8/layout/default"/>
    <dgm:cxn modelId="{CA906592-FC71-4CA7-AFAD-071C893C73B8}" type="presParOf" srcId="{D9898425-C555-4363-B12B-9A503FA17592}" destId="{C00BD539-F2D4-4EEE-B219-18FF959DD560}" srcOrd="6" destOrd="0" presId="urn:microsoft.com/office/officeart/2005/8/layout/default"/>
    <dgm:cxn modelId="{22AE3673-6589-4D50-A953-3008B16CDBE8}" type="presParOf" srcId="{D9898425-C555-4363-B12B-9A503FA17592}" destId="{0C1CD890-BA33-499D-99CE-B97114A35F43}" srcOrd="7" destOrd="0" presId="urn:microsoft.com/office/officeart/2005/8/layout/default"/>
    <dgm:cxn modelId="{9BE14934-BE04-46E2-8D21-4A71CFE6190A}" type="presParOf" srcId="{D9898425-C555-4363-B12B-9A503FA17592}" destId="{55FD698E-AEB5-4A26-9258-2E1637FB14BD}" srcOrd="8" destOrd="0" presId="urn:microsoft.com/office/officeart/2005/8/layout/default"/>
    <dgm:cxn modelId="{A0ADD5A3-5C98-4FF5-BBE6-ADBEDB69BED7}" type="presParOf" srcId="{D9898425-C555-4363-B12B-9A503FA17592}" destId="{44DAA673-B934-4B35-8972-CCE6ABEDCD41}" srcOrd="9" destOrd="0" presId="urn:microsoft.com/office/officeart/2005/8/layout/default"/>
    <dgm:cxn modelId="{1772D66F-296E-44F7-BABA-0BF3A1401E86}" type="presParOf" srcId="{D9898425-C555-4363-B12B-9A503FA17592}" destId="{6F3A4760-440F-43D4-BACA-074CBF203DAA}" srcOrd="10" destOrd="0" presId="urn:microsoft.com/office/officeart/2005/8/layout/default"/>
    <dgm:cxn modelId="{3E00698D-2558-48C6-B7C4-1177A17E77A4}" type="presParOf" srcId="{D9898425-C555-4363-B12B-9A503FA17592}" destId="{63028B4E-B9C3-4491-8911-E4842AC9BD86}" srcOrd="11" destOrd="0" presId="urn:microsoft.com/office/officeart/2005/8/layout/default"/>
    <dgm:cxn modelId="{5B193C8B-FB4E-4F14-8C53-576DE10C89EE}" type="presParOf" srcId="{D9898425-C555-4363-B12B-9A503FA17592}" destId="{27628300-95CC-494A-8109-84B79DD06C4D}" srcOrd="12" destOrd="0" presId="urn:microsoft.com/office/officeart/2005/8/layout/default"/>
    <dgm:cxn modelId="{E3A912A3-C623-4736-899C-93CAEB84FCA0}" type="presParOf" srcId="{D9898425-C555-4363-B12B-9A503FA17592}" destId="{948E97CC-A6FF-4189-9A48-5FC5B2EC9BED}" srcOrd="13" destOrd="0" presId="urn:microsoft.com/office/officeart/2005/8/layout/default"/>
    <dgm:cxn modelId="{1BB7E455-1224-40AC-979C-9EFABC0C9023}" type="presParOf" srcId="{D9898425-C555-4363-B12B-9A503FA17592}" destId="{DC6D5C20-A2BC-41F3-82BD-DBEF46E61E42}" srcOrd="14" destOrd="0" presId="urn:microsoft.com/office/officeart/2005/8/layout/default"/>
    <dgm:cxn modelId="{401BDBDB-E536-4CE6-9305-21F4E7A7D89A}" type="presParOf" srcId="{D9898425-C555-4363-B12B-9A503FA17592}" destId="{C372AEA7-94B1-4A52-A3AD-15C161F69DE6}" srcOrd="15" destOrd="0" presId="urn:microsoft.com/office/officeart/2005/8/layout/default"/>
    <dgm:cxn modelId="{81856FF9-696F-40AC-A637-A124E8820AB5}" type="presParOf" srcId="{D9898425-C555-4363-B12B-9A503FA17592}" destId="{6A4B152A-C5F2-4A20-BD4E-BE65A44D6CC0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93235BC-9D83-4555-B463-EE44E1043DF7}" type="doc">
      <dgm:prSet loTypeId="urn:microsoft.com/office/officeart/2008/layout/LinedList" loCatId="list" qsTypeId="urn:microsoft.com/office/officeart/2005/8/quickstyle/simple2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D59E9D64-0873-4352-9AB0-F62F3C27F202}">
      <dgm:prSet/>
      <dgm:spPr/>
      <dgm:t>
        <a:bodyPr/>
        <a:lstStyle/>
        <a:p>
          <a:r>
            <a:rPr lang="en-GB" i="1" dirty="0"/>
            <a:t>Develop a personalised event website and app featuring all key event information</a:t>
          </a:r>
          <a:endParaRPr lang="en-US" dirty="0"/>
        </a:p>
      </dgm:t>
    </dgm:pt>
    <dgm:pt modelId="{F2FEFED6-787C-4D92-A137-290329494AAD}" type="parTrans" cxnId="{2F747CCB-D9AA-4D5D-992B-3177F1409A78}">
      <dgm:prSet/>
      <dgm:spPr/>
      <dgm:t>
        <a:bodyPr/>
        <a:lstStyle/>
        <a:p>
          <a:endParaRPr lang="en-US"/>
        </a:p>
      </dgm:t>
    </dgm:pt>
    <dgm:pt modelId="{096B31A2-FCC4-498F-9EE8-190DB4CD94C8}" type="sibTrans" cxnId="{2F747CCB-D9AA-4D5D-992B-3177F1409A78}">
      <dgm:prSet/>
      <dgm:spPr/>
      <dgm:t>
        <a:bodyPr/>
        <a:lstStyle/>
        <a:p>
          <a:endParaRPr lang="en-US"/>
        </a:p>
      </dgm:t>
    </dgm:pt>
    <dgm:pt modelId="{6404B76B-36D6-4DCE-A158-284ED03238F8}">
      <dgm:prSet/>
      <dgm:spPr/>
      <dgm:t>
        <a:bodyPr/>
        <a:lstStyle/>
        <a:p>
          <a:r>
            <a:rPr lang="en-GB" i="1"/>
            <a:t>Develop and sell only e-tickets </a:t>
          </a:r>
          <a:endParaRPr lang="en-US"/>
        </a:p>
      </dgm:t>
    </dgm:pt>
    <dgm:pt modelId="{45D10C8C-5EC1-416B-8A19-DA6C4E158616}" type="parTrans" cxnId="{69802941-C4B5-44AF-AF99-66064A5E257C}">
      <dgm:prSet/>
      <dgm:spPr/>
      <dgm:t>
        <a:bodyPr/>
        <a:lstStyle/>
        <a:p>
          <a:endParaRPr lang="en-US"/>
        </a:p>
      </dgm:t>
    </dgm:pt>
    <dgm:pt modelId="{EB755B6F-1AD4-4B8F-88A9-7C669008AF03}" type="sibTrans" cxnId="{69802941-C4B5-44AF-AF99-66064A5E257C}">
      <dgm:prSet/>
      <dgm:spPr/>
      <dgm:t>
        <a:bodyPr/>
        <a:lstStyle/>
        <a:p>
          <a:endParaRPr lang="en-US"/>
        </a:p>
      </dgm:t>
    </dgm:pt>
    <dgm:pt modelId="{C82F398E-7226-4F69-AC6A-24F2DB91D3CC}">
      <dgm:prSet/>
      <dgm:spPr/>
      <dgm:t>
        <a:bodyPr/>
        <a:lstStyle/>
        <a:p>
          <a:r>
            <a:rPr lang="en-GB" i="1"/>
            <a:t>Design digital and reusable signage for the event </a:t>
          </a:r>
          <a:endParaRPr lang="en-US"/>
        </a:p>
      </dgm:t>
    </dgm:pt>
    <dgm:pt modelId="{8F45369C-27E8-4C6E-8126-9768FE49A887}" type="parTrans" cxnId="{0DE3EBD8-D394-430E-86C5-375186CC4E80}">
      <dgm:prSet/>
      <dgm:spPr/>
      <dgm:t>
        <a:bodyPr/>
        <a:lstStyle/>
        <a:p>
          <a:endParaRPr lang="en-US"/>
        </a:p>
      </dgm:t>
    </dgm:pt>
    <dgm:pt modelId="{3024DDFB-3E1C-483E-BF26-B1E6B6F9D927}" type="sibTrans" cxnId="{0DE3EBD8-D394-430E-86C5-375186CC4E80}">
      <dgm:prSet/>
      <dgm:spPr/>
      <dgm:t>
        <a:bodyPr/>
        <a:lstStyle/>
        <a:p>
          <a:endParaRPr lang="en-US"/>
        </a:p>
      </dgm:t>
    </dgm:pt>
    <dgm:pt modelId="{1C4C00EA-F8B6-41CE-B155-74698EAC0D57}">
      <dgm:prSet/>
      <dgm:spPr/>
      <dgm:t>
        <a:bodyPr/>
        <a:lstStyle/>
        <a:p>
          <a:r>
            <a:rPr lang="en-GB" i="1"/>
            <a:t>Encourage visitors to adopt ride-shares and provide hybrid buses for events held in remote location</a:t>
          </a:r>
          <a:endParaRPr lang="en-US"/>
        </a:p>
      </dgm:t>
    </dgm:pt>
    <dgm:pt modelId="{AF2D6E16-A8A6-4D65-B331-A45743742EA7}" type="parTrans" cxnId="{B476E21E-14C4-4A5F-B16B-DE856AE3E5FB}">
      <dgm:prSet/>
      <dgm:spPr/>
      <dgm:t>
        <a:bodyPr/>
        <a:lstStyle/>
        <a:p>
          <a:endParaRPr lang="en-US"/>
        </a:p>
      </dgm:t>
    </dgm:pt>
    <dgm:pt modelId="{B39BC6EE-E45D-43DD-959C-696C302E6B07}" type="sibTrans" cxnId="{B476E21E-14C4-4A5F-B16B-DE856AE3E5FB}">
      <dgm:prSet/>
      <dgm:spPr/>
      <dgm:t>
        <a:bodyPr/>
        <a:lstStyle/>
        <a:p>
          <a:endParaRPr lang="en-US"/>
        </a:p>
      </dgm:t>
    </dgm:pt>
    <dgm:pt modelId="{3616CDAC-FD01-4EB0-9CF1-FAE58C5A450B}">
      <dgm:prSet/>
      <dgm:spPr/>
      <dgm:t>
        <a:bodyPr/>
        <a:lstStyle/>
        <a:p>
          <a:r>
            <a:rPr lang="en-GB" i="1"/>
            <a:t>Discourage visitors using cars to travel to event location. </a:t>
          </a:r>
          <a:endParaRPr lang="en-US"/>
        </a:p>
      </dgm:t>
    </dgm:pt>
    <dgm:pt modelId="{A3AB629C-03F5-4A5E-9E54-65D022D07F9E}" type="parTrans" cxnId="{04D7C2C8-B0D4-4400-8B99-E77D6B7E679B}">
      <dgm:prSet/>
      <dgm:spPr/>
      <dgm:t>
        <a:bodyPr/>
        <a:lstStyle/>
        <a:p>
          <a:endParaRPr lang="en-US"/>
        </a:p>
      </dgm:t>
    </dgm:pt>
    <dgm:pt modelId="{6AC96757-5761-4947-A1C3-D3063D190C97}" type="sibTrans" cxnId="{04D7C2C8-B0D4-4400-8B99-E77D6B7E679B}">
      <dgm:prSet/>
      <dgm:spPr/>
      <dgm:t>
        <a:bodyPr/>
        <a:lstStyle/>
        <a:p>
          <a:endParaRPr lang="en-US"/>
        </a:p>
      </dgm:t>
    </dgm:pt>
    <dgm:pt modelId="{FBEC5983-CE43-4A8F-90F1-7033CFAA3F98}">
      <dgm:prSet/>
      <dgm:spPr/>
      <dgm:t>
        <a:bodyPr/>
        <a:lstStyle/>
        <a:p>
          <a:r>
            <a:rPr lang="en-GB" i="1"/>
            <a:t>Offer options for visitors to walk to event and join virtually where it is possible </a:t>
          </a:r>
          <a:endParaRPr lang="en-US"/>
        </a:p>
      </dgm:t>
    </dgm:pt>
    <dgm:pt modelId="{282EF18F-1DEB-4EEC-BD5B-539170B7EC76}" type="parTrans" cxnId="{7F50E7B0-4623-4228-9356-C0B96F3E98E1}">
      <dgm:prSet/>
      <dgm:spPr/>
      <dgm:t>
        <a:bodyPr/>
        <a:lstStyle/>
        <a:p>
          <a:endParaRPr lang="en-US"/>
        </a:p>
      </dgm:t>
    </dgm:pt>
    <dgm:pt modelId="{DBF8911F-FE53-47EB-9D82-C2112C00A955}" type="sibTrans" cxnId="{7F50E7B0-4623-4228-9356-C0B96F3E98E1}">
      <dgm:prSet/>
      <dgm:spPr/>
      <dgm:t>
        <a:bodyPr/>
        <a:lstStyle/>
        <a:p>
          <a:endParaRPr lang="en-US"/>
        </a:p>
      </dgm:t>
    </dgm:pt>
    <dgm:pt modelId="{1FC122BC-48D3-4C90-9E5A-A51101B64692}">
      <dgm:prSet/>
      <dgm:spPr/>
      <dgm:t>
        <a:bodyPr/>
        <a:lstStyle/>
        <a:p>
          <a:r>
            <a:rPr lang="en-GB" i="1"/>
            <a:t>Offer recycling options to visitors and sorting stations in all events spaces</a:t>
          </a:r>
          <a:endParaRPr lang="en-US"/>
        </a:p>
      </dgm:t>
    </dgm:pt>
    <dgm:pt modelId="{74646BBB-9EEC-4DEF-A1FC-F33833726E0A}" type="parTrans" cxnId="{A0B84A06-4B54-4445-BCC3-3753734BABAC}">
      <dgm:prSet/>
      <dgm:spPr/>
      <dgm:t>
        <a:bodyPr/>
        <a:lstStyle/>
        <a:p>
          <a:endParaRPr lang="en-US"/>
        </a:p>
      </dgm:t>
    </dgm:pt>
    <dgm:pt modelId="{46D50FBE-9F70-42F7-9D66-28617C18E737}" type="sibTrans" cxnId="{A0B84A06-4B54-4445-BCC3-3753734BABAC}">
      <dgm:prSet/>
      <dgm:spPr/>
      <dgm:t>
        <a:bodyPr/>
        <a:lstStyle/>
        <a:p>
          <a:endParaRPr lang="en-US"/>
        </a:p>
      </dgm:t>
    </dgm:pt>
    <dgm:pt modelId="{DC2A8FB0-A301-41F8-A9C1-F68A6C8E4B51}">
      <dgm:prSet/>
      <dgm:spPr/>
      <dgm:t>
        <a:bodyPr/>
        <a:lstStyle/>
        <a:p>
          <a:r>
            <a:rPr lang="en-GB" i="1"/>
            <a:t>Filtered water dispensers stations should be placed at event site</a:t>
          </a:r>
          <a:endParaRPr lang="en-US"/>
        </a:p>
      </dgm:t>
    </dgm:pt>
    <dgm:pt modelId="{A75931A2-6D26-4868-ABE3-14B00E64FADB}" type="parTrans" cxnId="{4236A8EF-2095-4D3E-A4D2-736D9D042FFB}">
      <dgm:prSet/>
      <dgm:spPr/>
      <dgm:t>
        <a:bodyPr/>
        <a:lstStyle/>
        <a:p>
          <a:endParaRPr lang="en-US"/>
        </a:p>
      </dgm:t>
    </dgm:pt>
    <dgm:pt modelId="{F6B0F0B8-7F54-4DDB-8AA7-D5B17112E61B}" type="sibTrans" cxnId="{4236A8EF-2095-4D3E-A4D2-736D9D042FFB}">
      <dgm:prSet/>
      <dgm:spPr/>
      <dgm:t>
        <a:bodyPr/>
        <a:lstStyle/>
        <a:p>
          <a:endParaRPr lang="en-US"/>
        </a:p>
      </dgm:t>
    </dgm:pt>
    <dgm:pt modelId="{CF4D217F-1A21-465C-A3FC-914E44EC0F47}">
      <dgm:prSet/>
      <dgm:spPr/>
      <dgm:t>
        <a:bodyPr/>
        <a:lstStyle/>
        <a:p>
          <a:r>
            <a:rPr lang="en-GB" i="1" dirty="0"/>
            <a:t>Provide decomposable toiletries and recycled toilet paper at event site</a:t>
          </a:r>
          <a:endParaRPr lang="en-US" dirty="0"/>
        </a:p>
      </dgm:t>
    </dgm:pt>
    <dgm:pt modelId="{16AE2E81-7166-43C3-B2A4-C747C81843D5}" type="parTrans" cxnId="{5AF3EEFB-6604-4AE8-A890-EC0EFC158D41}">
      <dgm:prSet/>
      <dgm:spPr/>
      <dgm:t>
        <a:bodyPr/>
        <a:lstStyle/>
        <a:p>
          <a:endParaRPr lang="en-US"/>
        </a:p>
      </dgm:t>
    </dgm:pt>
    <dgm:pt modelId="{18AC8BB7-084A-402F-918B-648475E972DB}" type="sibTrans" cxnId="{5AF3EEFB-6604-4AE8-A890-EC0EFC158D41}">
      <dgm:prSet/>
      <dgm:spPr/>
      <dgm:t>
        <a:bodyPr/>
        <a:lstStyle/>
        <a:p>
          <a:endParaRPr lang="en-US"/>
        </a:p>
      </dgm:t>
    </dgm:pt>
    <dgm:pt modelId="{970A911D-5E55-42F0-B587-F40C5F6CC26F}" type="pres">
      <dgm:prSet presAssocID="{993235BC-9D83-4555-B463-EE44E1043DF7}" presName="vert0" presStyleCnt="0">
        <dgm:presLayoutVars>
          <dgm:dir/>
          <dgm:animOne val="branch"/>
          <dgm:animLvl val="lvl"/>
        </dgm:presLayoutVars>
      </dgm:prSet>
      <dgm:spPr/>
    </dgm:pt>
    <dgm:pt modelId="{4AD73139-5E72-45BA-BD5E-9F6ED6827B8D}" type="pres">
      <dgm:prSet presAssocID="{D59E9D64-0873-4352-9AB0-F62F3C27F202}" presName="thickLine" presStyleLbl="alignNode1" presStyleIdx="0" presStyleCnt="9"/>
      <dgm:spPr/>
    </dgm:pt>
    <dgm:pt modelId="{72D1A0D1-07CF-47D7-975F-C96B33A00A3A}" type="pres">
      <dgm:prSet presAssocID="{D59E9D64-0873-4352-9AB0-F62F3C27F202}" presName="horz1" presStyleCnt="0"/>
      <dgm:spPr/>
    </dgm:pt>
    <dgm:pt modelId="{A27477FE-20F9-443B-9636-5A6BD8F36766}" type="pres">
      <dgm:prSet presAssocID="{D59E9D64-0873-4352-9AB0-F62F3C27F202}" presName="tx1" presStyleLbl="revTx" presStyleIdx="0" presStyleCnt="9"/>
      <dgm:spPr/>
    </dgm:pt>
    <dgm:pt modelId="{044F9637-5905-409A-AB96-E677D7C029AF}" type="pres">
      <dgm:prSet presAssocID="{D59E9D64-0873-4352-9AB0-F62F3C27F202}" presName="vert1" presStyleCnt="0"/>
      <dgm:spPr/>
    </dgm:pt>
    <dgm:pt modelId="{7DF8F52C-B131-4EE7-844D-B49F17FCB6BF}" type="pres">
      <dgm:prSet presAssocID="{6404B76B-36D6-4DCE-A158-284ED03238F8}" presName="thickLine" presStyleLbl="alignNode1" presStyleIdx="1" presStyleCnt="9"/>
      <dgm:spPr/>
    </dgm:pt>
    <dgm:pt modelId="{8ECB38EB-4596-4C1A-B3EF-B3AA8152A7F8}" type="pres">
      <dgm:prSet presAssocID="{6404B76B-36D6-4DCE-A158-284ED03238F8}" presName="horz1" presStyleCnt="0"/>
      <dgm:spPr/>
    </dgm:pt>
    <dgm:pt modelId="{44A0D697-1D57-4FA9-B7B5-C9380E1DE79D}" type="pres">
      <dgm:prSet presAssocID="{6404B76B-36D6-4DCE-A158-284ED03238F8}" presName="tx1" presStyleLbl="revTx" presStyleIdx="1" presStyleCnt="9"/>
      <dgm:spPr/>
    </dgm:pt>
    <dgm:pt modelId="{D664F32F-2AC9-4BA5-8EA1-16B027A4D413}" type="pres">
      <dgm:prSet presAssocID="{6404B76B-36D6-4DCE-A158-284ED03238F8}" presName="vert1" presStyleCnt="0"/>
      <dgm:spPr/>
    </dgm:pt>
    <dgm:pt modelId="{1D394E47-C956-40ED-A8E9-3156B32B3E23}" type="pres">
      <dgm:prSet presAssocID="{C82F398E-7226-4F69-AC6A-24F2DB91D3CC}" presName="thickLine" presStyleLbl="alignNode1" presStyleIdx="2" presStyleCnt="9"/>
      <dgm:spPr/>
    </dgm:pt>
    <dgm:pt modelId="{A961BE14-6E7C-47E4-B192-ED7BBEF4AF7B}" type="pres">
      <dgm:prSet presAssocID="{C82F398E-7226-4F69-AC6A-24F2DB91D3CC}" presName="horz1" presStyleCnt="0"/>
      <dgm:spPr/>
    </dgm:pt>
    <dgm:pt modelId="{43B5893C-50BF-4F71-9B0D-6AEA70725F23}" type="pres">
      <dgm:prSet presAssocID="{C82F398E-7226-4F69-AC6A-24F2DB91D3CC}" presName="tx1" presStyleLbl="revTx" presStyleIdx="2" presStyleCnt="9"/>
      <dgm:spPr/>
    </dgm:pt>
    <dgm:pt modelId="{16E97B1F-EDCE-4022-AF38-E80BDDFC0BE2}" type="pres">
      <dgm:prSet presAssocID="{C82F398E-7226-4F69-AC6A-24F2DB91D3CC}" presName="vert1" presStyleCnt="0"/>
      <dgm:spPr/>
    </dgm:pt>
    <dgm:pt modelId="{21CDFB1B-0D2E-4AFE-8E10-E9B0DFA55100}" type="pres">
      <dgm:prSet presAssocID="{1C4C00EA-F8B6-41CE-B155-74698EAC0D57}" presName="thickLine" presStyleLbl="alignNode1" presStyleIdx="3" presStyleCnt="9"/>
      <dgm:spPr/>
    </dgm:pt>
    <dgm:pt modelId="{084EC954-7B36-43A5-9ACF-0095237337BE}" type="pres">
      <dgm:prSet presAssocID="{1C4C00EA-F8B6-41CE-B155-74698EAC0D57}" presName="horz1" presStyleCnt="0"/>
      <dgm:spPr/>
    </dgm:pt>
    <dgm:pt modelId="{4139D57F-8326-4D27-9132-8E4A10BBE115}" type="pres">
      <dgm:prSet presAssocID="{1C4C00EA-F8B6-41CE-B155-74698EAC0D57}" presName="tx1" presStyleLbl="revTx" presStyleIdx="3" presStyleCnt="9"/>
      <dgm:spPr/>
    </dgm:pt>
    <dgm:pt modelId="{29E1949B-4686-4FB8-BB2C-DFDC18907E6E}" type="pres">
      <dgm:prSet presAssocID="{1C4C00EA-F8B6-41CE-B155-74698EAC0D57}" presName="vert1" presStyleCnt="0"/>
      <dgm:spPr/>
    </dgm:pt>
    <dgm:pt modelId="{1141BBC8-0ED4-4B63-B88C-8242034DE96F}" type="pres">
      <dgm:prSet presAssocID="{3616CDAC-FD01-4EB0-9CF1-FAE58C5A450B}" presName="thickLine" presStyleLbl="alignNode1" presStyleIdx="4" presStyleCnt="9"/>
      <dgm:spPr/>
    </dgm:pt>
    <dgm:pt modelId="{085F6BC5-21B4-408F-8763-C27CAB054DDC}" type="pres">
      <dgm:prSet presAssocID="{3616CDAC-FD01-4EB0-9CF1-FAE58C5A450B}" presName="horz1" presStyleCnt="0"/>
      <dgm:spPr/>
    </dgm:pt>
    <dgm:pt modelId="{6D674E8B-15BF-42E9-9379-B8149E51DC98}" type="pres">
      <dgm:prSet presAssocID="{3616CDAC-FD01-4EB0-9CF1-FAE58C5A450B}" presName="tx1" presStyleLbl="revTx" presStyleIdx="4" presStyleCnt="9"/>
      <dgm:spPr/>
    </dgm:pt>
    <dgm:pt modelId="{F819CDEC-B965-4752-9A49-1028A707ACD1}" type="pres">
      <dgm:prSet presAssocID="{3616CDAC-FD01-4EB0-9CF1-FAE58C5A450B}" presName="vert1" presStyleCnt="0"/>
      <dgm:spPr/>
    </dgm:pt>
    <dgm:pt modelId="{68E7A025-C7A9-4D41-9F09-05C01DE39623}" type="pres">
      <dgm:prSet presAssocID="{FBEC5983-CE43-4A8F-90F1-7033CFAA3F98}" presName="thickLine" presStyleLbl="alignNode1" presStyleIdx="5" presStyleCnt="9"/>
      <dgm:spPr/>
    </dgm:pt>
    <dgm:pt modelId="{7047344D-A6C4-4560-AA7B-0F9F6C4AACA1}" type="pres">
      <dgm:prSet presAssocID="{FBEC5983-CE43-4A8F-90F1-7033CFAA3F98}" presName="horz1" presStyleCnt="0"/>
      <dgm:spPr/>
    </dgm:pt>
    <dgm:pt modelId="{61671824-AD77-4B1B-B889-A8C4D5FA44AC}" type="pres">
      <dgm:prSet presAssocID="{FBEC5983-CE43-4A8F-90F1-7033CFAA3F98}" presName="tx1" presStyleLbl="revTx" presStyleIdx="5" presStyleCnt="9"/>
      <dgm:spPr/>
    </dgm:pt>
    <dgm:pt modelId="{EF8EB0B6-5FB0-41B2-9A07-6A4875A53099}" type="pres">
      <dgm:prSet presAssocID="{FBEC5983-CE43-4A8F-90F1-7033CFAA3F98}" presName="vert1" presStyleCnt="0"/>
      <dgm:spPr/>
    </dgm:pt>
    <dgm:pt modelId="{7DAD8FD5-8ACA-4FD2-B18A-99823A405EFB}" type="pres">
      <dgm:prSet presAssocID="{1FC122BC-48D3-4C90-9E5A-A51101B64692}" presName="thickLine" presStyleLbl="alignNode1" presStyleIdx="6" presStyleCnt="9"/>
      <dgm:spPr/>
    </dgm:pt>
    <dgm:pt modelId="{979EC221-CFDA-4A1F-A41C-641B7B0C9169}" type="pres">
      <dgm:prSet presAssocID="{1FC122BC-48D3-4C90-9E5A-A51101B64692}" presName="horz1" presStyleCnt="0"/>
      <dgm:spPr/>
    </dgm:pt>
    <dgm:pt modelId="{F179151F-A156-4171-9003-1A13A35F3FDA}" type="pres">
      <dgm:prSet presAssocID="{1FC122BC-48D3-4C90-9E5A-A51101B64692}" presName="tx1" presStyleLbl="revTx" presStyleIdx="6" presStyleCnt="9"/>
      <dgm:spPr/>
    </dgm:pt>
    <dgm:pt modelId="{81AE171C-62C7-4C1D-A27F-D1AEEEF93846}" type="pres">
      <dgm:prSet presAssocID="{1FC122BC-48D3-4C90-9E5A-A51101B64692}" presName="vert1" presStyleCnt="0"/>
      <dgm:spPr/>
    </dgm:pt>
    <dgm:pt modelId="{DC3A40B0-AA73-4011-8C1C-BB2A31006F3A}" type="pres">
      <dgm:prSet presAssocID="{DC2A8FB0-A301-41F8-A9C1-F68A6C8E4B51}" presName="thickLine" presStyleLbl="alignNode1" presStyleIdx="7" presStyleCnt="9"/>
      <dgm:spPr/>
    </dgm:pt>
    <dgm:pt modelId="{9CF8E0FF-8FC5-45D4-9C7D-D144988CB446}" type="pres">
      <dgm:prSet presAssocID="{DC2A8FB0-A301-41F8-A9C1-F68A6C8E4B51}" presName="horz1" presStyleCnt="0"/>
      <dgm:spPr/>
    </dgm:pt>
    <dgm:pt modelId="{B87325D0-405B-4178-9DE2-B60639D354C0}" type="pres">
      <dgm:prSet presAssocID="{DC2A8FB0-A301-41F8-A9C1-F68A6C8E4B51}" presName="tx1" presStyleLbl="revTx" presStyleIdx="7" presStyleCnt="9"/>
      <dgm:spPr/>
    </dgm:pt>
    <dgm:pt modelId="{47E59920-56AD-4120-BA9A-411C6B037172}" type="pres">
      <dgm:prSet presAssocID="{DC2A8FB0-A301-41F8-A9C1-F68A6C8E4B51}" presName="vert1" presStyleCnt="0"/>
      <dgm:spPr/>
    </dgm:pt>
    <dgm:pt modelId="{A1B3F1CC-FE42-46BB-BE26-45624AB7E248}" type="pres">
      <dgm:prSet presAssocID="{CF4D217F-1A21-465C-A3FC-914E44EC0F47}" presName="thickLine" presStyleLbl="alignNode1" presStyleIdx="8" presStyleCnt="9"/>
      <dgm:spPr/>
    </dgm:pt>
    <dgm:pt modelId="{C8EFE753-2955-4129-8949-635861077981}" type="pres">
      <dgm:prSet presAssocID="{CF4D217F-1A21-465C-A3FC-914E44EC0F47}" presName="horz1" presStyleCnt="0"/>
      <dgm:spPr/>
    </dgm:pt>
    <dgm:pt modelId="{9BD39EC7-3E33-4467-B304-98336934CBF7}" type="pres">
      <dgm:prSet presAssocID="{CF4D217F-1A21-465C-A3FC-914E44EC0F47}" presName="tx1" presStyleLbl="revTx" presStyleIdx="8" presStyleCnt="9"/>
      <dgm:spPr/>
    </dgm:pt>
    <dgm:pt modelId="{05311D1C-6145-4A5F-AA39-216EA3EAB245}" type="pres">
      <dgm:prSet presAssocID="{CF4D217F-1A21-465C-A3FC-914E44EC0F47}" presName="vert1" presStyleCnt="0"/>
      <dgm:spPr/>
    </dgm:pt>
  </dgm:ptLst>
  <dgm:cxnLst>
    <dgm:cxn modelId="{A0B84A06-4B54-4445-BCC3-3753734BABAC}" srcId="{993235BC-9D83-4555-B463-EE44E1043DF7}" destId="{1FC122BC-48D3-4C90-9E5A-A51101B64692}" srcOrd="6" destOrd="0" parTransId="{74646BBB-9EEC-4DEF-A1FC-F33833726E0A}" sibTransId="{46D50FBE-9F70-42F7-9D66-28617C18E737}"/>
    <dgm:cxn modelId="{6701CF07-840C-472B-97E5-D354DDCFEE98}" type="presOf" srcId="{D59E9D64-0873-4352-9AB0-F62F3C27F202}" destId="{A27477FE-20F9-443B-9636-5A6BD8F36766}" srcOrd="0" destOrd="0" presId="urn:microsoft.com/office/officeart/2008/layout/LinedList"/>
    <dgm:cxn modelId="{1F4CA708-5D60-41B3-B4C0-028A34521CB3}" type="presOf" srcId="{993235BC-9D83-4555-B463-EE44E1043DF7}" destId="{970A911D-5E55-42F0-B587-F40C5F6CC26F}" srcOrd="0" destOrd="0" presId="urn:microsoft.com/office/officeart/2008/layout/LinedList"/>
    <dgm:cxn modelId="{B79E3B0F-0AE7-401A-AE7B-1C2B96FD5709}" type="presOf" srcId="{C82F398E-7226-4F69-AC6A-24F2DB91D3CC}" destId="{43B5893C-50BF-4F71-9B0D-6AEA70725F23}" srcOrd="0" destOrd="0" presId="urn:microsoft.com/office/officeart/2008/layout/LinedList"/>
    <dgm:cxn modelId="{88FF811B-2F9E-4C1A-A931-1CC505213D52}" type="presOf" srcId="{FBEC5983-CE43-4A8F-90F1-7033CFAA3F98}" destId="{61671824-AD77-4B1B-B889-A8C4D5FA44AC}" srcOrd="0" destOrd="0" presId="urn:microsoft.com/office/officeart/2008/layout/LinedList"/>
    <dgm:cxn modelId="{B476E21E-14C4-4A5F-B16B-DE856AE3E5FB}" srcId="{993235BC-9D83-4555-B463-EE44E1043DF7}" destId="{1C4C00EA-F8B6-41CE-B155-74698EAC0D57}" srcOrd="3" destOrd="0" parTransId="{AF2D6E16-A8A6-4D65-B331-A45743742EA7}" sibTransId="{B39BC6EE-E45D-43DD-959C-696C302E6B07}"/>
    <dgm:cxn modelId="{D99CE420-58CD-4BEC-B3D3-EB5A65A93B6A}" type="presOf" srcId="{1FC122BC-48D3-4C90-9E5A-A51101B64692}" destId="{F179151F-A156-4171-9003-1A13A35F3FDA}" srcOrd="0" destOrd="0" presId="urn:microsoft.com/office/officeart/2008/layout/LinedList"/>
    <dgm:cxn modelId="{E72E5729-75F2-40A4-A4CA-DFCEB876EBFC}" type="presOf" srcId="{1C4C00EA-F8B6-41CE-B155-74698EAC0D57}" destId="{4139D57F-8326-4D27-9132-8E4A10BBE115}" srcOrd="0" destOrd="0" presId="urn:microsoft.com/office/officeart/2008/layout/LinedList"/>
    <dgm:cxn modelId="{69802941-C4B5-44AF-AF99-66064A5E257C}" srcId="{993235BC-9D83-4555-B463-EE44E1043DF7}" destId="{6404B76B-36D6-4DCE-A158-284ED03238F8}" srcOrd="1" destOrd="0" parTransId="{45D10C8C-5EC1-416B-8A19-DA6C4E158616}" sibTransId="{EB755B6F-1AD4-4B8F-88A9-7C669008AF03}"/>
    <dgm:cxn modelId="{46EBB89A-922C-4EC8-B1A1-93C22797B24F}" type="presOf" srcId="{6404B76B-36D6-4DCE-A158-284ED03238F8}" destId="{44A0D697-1D57-4FA9-B7B5-C9380E1DE79D}" srcOrd="0" destOrd="0" presId="urn:microsoft.com/office/officeart/2008/layout/LinedList"/>
    <dgm:cxn modelId="{7F50E7B0-4623-4228-9356-C0B96F3E98E1}" srcId="{993235BC-9D83-4555-B463-EE44E1043DF7}" destId="{FBEC5983-CE43-4A8F-90F1-7033CFAA3F98}" srcOrd="5" destOrd="0" parTransId="{282EF18F-1DEB-4EEC-BD5B-539170B7EC76}" sibTransId="{DBF8911F-FE53-47EB-9D82-C2112C00A955}"/>
    <dgm:cxn modelId="{04D7C2C8-B0D4-4400-8B99-E77D6B7E679B}" srcId="{993235BC-9D83-4555-B463-EE44E1043DF7}" destId="{3616CDAC-FD01-4EB0-9CF1-FAE58C5A450B}" srcOrd="4" destOrd="0" parTransId="{A3AB629C-03F5-4A5E-9E54-65D022D07F9E}" sibTransId="{6AC96757-5761-4947-A1C3-D3063D190C97}"/>
    <dgm:cxn modelId="{2F747CCB-D9AA-4D5D-992B-3177F1409A78}" srcId="{993235BC-9D83-4555-B463-EE44E1043DF7}" destId="{D59E9D64-0873-4352-9AB0-F62F3C27F202}" srcOrd="0" destOrd="0" parTransId="{F2FEFED6-787C-4D92-A137-290329494AAD}" sibTransId="{096B31A2-FCC4-498F-9EE8-190DB4CD94C8}"/>
    <dgm:cxn modelId="{71C64ED5-D301-4670-9D41-F77144559041}" type="presOf" srcId="{3616CDAC-FD01-4EB0-9CF1-FAE58C5A450B}" destId="{6D674E8B-15BF-42E9-9379-B8149E51DC98}" srcOrd="0" destOrd="0" presId="urn:microsoft.com/office/officeart/2008/layout/LinedList"/>
    <dgm:cxn modelId="{0DE3EBD8-D394-430E-86C5-375186CC4E80}" srcId="{993235BC-9D83-4555-B463-EE44E1043DF7}" destId="{C82F398E-7226-4F69-AC6A-24F2DB91D3CC}" srcOrd="2" destOrd="0" parTransId="{8F45369C-27E8-4C6E-8126-9768FE49A887}" sibTransId="{3024DDFB-3E1C-483E-BF26-B1E6B6F9D927}"/>
    <dgm:cxn modelId="{64B83FE9-6103-405F-B083-8582AE44F719}" type="presOf" srcId="{CF4D217F-1A21-465C-A3FC-914E44EC0F47}" destId="{9BD39EC7-3E33-4467-B304-98336934CBF7}" srcOrd="0" destOrd="0" presId="urn:microsoft.com/office/officeart/2008/layout/LinedList"/>
    <dgm:cxn modelId="{1EF970EB-1490-447D-9B58-33BE00B9B483}" type="presOf" srcId="{DC2A8FB0-A301-41F8-A9C1-F68A6C8E4B51}" destId="{B87325D0-405B-4178-9DE2-B60639D354C0}" srcOrd="0" destOrd="0" presId="urn:microsoft.com/office/officeart/2008/layout/LinedList"/>
    <dgm:cxn modelId="{4236A8EF-2095-4D3E-A4D2-736D9D042FFB}" srcId="{993235BC-9D83-4555-B463-EE44E1043DF7}" destId="{DC2A8FB0-A301-41F8-A9C1-F68A6C8E4B51}" srcOrd="7" destOrd="0" parTransId="{A75931A2-6D26-4868-ABE3-14B00E64FADB}" sibTransId="{F6B0F0B8-7F54-4DDB-8AA7-D5B17112E61B}"/>
    <dgm:cxn modelId="{5AF3EEFB-6604-4AE8-A890-EC0EFC158D41}" srcId="{993235BC-9D83-4555-B463-EE44E1043DF7}" destId="{CF4D217F-1A21-465C-A3FC-914E44EC0F47}" srcOrd="8" destOrd="0" parTransId="{16AE2E81-7166-43C3-B2A4-C747C81843D5}" sibTransId="{18AC8BB7-084A-402F-918B-648475E972DB}"/>
    <dgm:cxn modelId="{56D88987-5FBD-410D-A678-63EB9EC49A18}" type="presParOf" srcId="{970A911D-5E55-42F0-B587-F40C5F6CC26F}" destId="{4AD73139-5E72-45BA-BD5E-9F6ED6827B8D}" srcOrd="0" destOrd="0" presId="urn:microsoft.com/office/officeart/2008/layout/LinedList"/>
    <dgm:cxn modelId="{075645CE-5D30-4E5B-853A-2D860E23045F}" type="presParOf" srcId="{970A911D-5E55-42F0-B587-F40C5F6CC26F}" destId="{72D1A0D1-07CF-47D7-975F-C96B33A00A3A}" srcOrd="1" destOrd="0" presId="urn:microsoft.com/office/officeart/2008/layout/LinedList"/>
    <dgm:cxn modelId="{5118DD12-7CD9-4CEE-B336-95ADAF35EF69}" type="presParOf" srcId="{72D1A0D1-07CF-47D7-975F-C96B33A00A3A}" destId="{A27477FE-20F9-443B-9636-5A6BD8F36766}" srcOrd="0" destOrd="0" presId="urn:microsoft.com/office/officeart/2008/layout/LinedList"/>
    <dgm:cxn modelId="{51D42953-F134-4838-9A9C-6C11C233938E}" type="presParOf" srcId="{72D1A0D1-07CF-47D7-975F-C96B33A00A3A}" destId="{044F9637-5905-409A-AB96-E677D7C029AF}" srcOrd="1" destOrd="0" presId="urn:microsoft.com/office/officeart/2008/layout/LinedList"/>
    <dgm:cxn modelId="{74CDA4A0-6CD9-4DAD-9F76-8362DAA7667A}" type="presParOf" srcId="{970A911D-5E55-42F0-B587-F40C5F6CC26F}" destId="{7DF8F52C-B131-4EE7-844D-B49F17FCB6BF}" srcOrd="2" destOrd="0" presId="urn:microsoft.com/office/officeart/2008/layout/LinedList"/>
    <dgm:cxn modelId="{D42F6BD6-AA6A-4A0D-BA96-A1459D010A7F}" type="presParOf" srcId="{970A911D-5E55-42F0-B587-F40C5F6CC26F}" destId="{8ECB38EB-4596-4C1A-B3EF-B3AA8152A7F8}" srcOrd="3" destOrd="0" presId="urn:microsoft.com/office/officeart/2008/layout/LinedList"/>
    <dgm:cxn modelId="{88925285-E589-4032-AECC-C9BCE4E2D964}" type="presParOf" srcId="{8ECB38EB-4596-4C1A-B3EF-B3AA8152A7F8}" destId="{44A0D697-1D57-4FA9-B7B5-C9380E1DE79D}" srcOrd="0" destOrd="0" presId="urn:microsoft.com/office/officeart/2008/layout/LinedList"/>
    <dgm:cxn modelId="{F9D4D965-9E84-4B25-B338-D990F44433AA}" type="presParOf" srcId="{8ECB38EB-4596-4C1A-B3EF-B3AA8152A7F8}" destId="{D664F32F-2AC9-4BA5-8EA1-16B027A4D413}" srcOrd="1" destOrd="0" presId="urn:microsoft.com/office/officeart/2008/layout/LinedList"/>
    <dgm:cxn modelId="{57FDF7D0-C877-4FC0-B4D8-08576CF0ECCE}" type="presParOf" srcId="{970A911D-5E55-42F0-B587-F40C5F6CC26F}" destId="{1D394E47-C956-40ED-A8E9-3156B32B3E23}" srcOrd="4" destOrd="0" presId="urn:microsoft.com/office/officeart/2008/layout/LinedList"/>
    <dgm:cxn modelId="{D32526B1-D354-41C8-8312-C7B503BD75AB}" type="presParOf" srcId="{970A911D-5E55-42F0-B587-F40C5F6CC26F}" destId="{A961BE14-6E7C-47E4-B192-ED7BBEF4AF7B}" srcOrd="5" destOrd="0" presId="urn:microsoft.com/office/officeart/2008/layout/LinedList"/>
    <dgm:cxn modelId="{027F158A-2234-4085-8770-A546825B0BD4}" type="presParOf" srcId="{A961BE14-6E7C-47E4-B192-ED7BBEF4AF7B}" destId="{43B5893C-50BF-4F71-9B0D-6AEA70725F23}" srcOrd="0" destOrd="0" presId="urn:microsoft.com/office/officeart/2008/layout/LinedList"/>
    <dgm:cxn modelId="{EC1587DF-0AC9-44F2-B95C-2BEF041101D1}" type="presParOf" srcId="{A961BE14-6E7C-47E4-B192-ED7BBEF4AF7B}" destId="{16E97B1F-EDCE-4022-AF38-E80BDDFC0BE2}" srcOrd="1" destOrd="0" presId="urn:microsoft.com/office/officeart/2008/layout/LinedList"/>
    <dgm:cxn modelId="{B357CF8A-E7E1-4AD3-B8F8-5BAB981DEDB9}" type="presParOf" srcId="{970A911D-5E55-42F0-B587-F40C5F6CC26F}" destId="{21CDFB1B-0D2E-4AFE-8E10-E9B0DFA55100}" srcOrd="6" destOrd="0" presId="urn:microsoft.com/office/officeart/2008/layout/LinedList"/>
    <dgm:cxn modelId="{6EB353AC-E291-46AB-B1B4-8936A37A6A9F}" type="presParOf" srcId="{970A911D-5E55-42F0-B587-F40C5F6CC26F}" destId="{084EC954-7B36-43A5-9ACF-0095237337BE}" srcOrd="7" destOrd="0" presId="urn:microsoft.com/office/officeart/2008/layout/LinedList"/>
    <dgm:cxn modelId="{30488DAD-30F9-47CB-B209-5F57E681B1C2}" type="presParOf" srcId="{084EC954-7B36-43A5-9ACF-0095237337BE}" destId="{4139D57F-8326-4D27-9132-8E4A10BBE115}" srcOrd="0" destOrd="0" presId="urn:microsoft.com/office/officeart/2008/layout/LinedList"/>
    <dgm:cxn modelId="{FA7B36FF-BE2E-4101-A42B-A2318D13F893}" type="presParOf" srcId="{084EC954-7B36-43A5-9ACF-0095237337BE}" destId="{29E1949B-4686-4FB8-BB2C-DFDC18907E6E}" srcOrd="1" destOrd="0" presId="urn:microsoft.com/office/officeart/2008/layout/LinedList"/>
    <dgm:cxn modelId="{9C4B4AFB-2C2F-4366-8DA6-9EDEF0E24D41}" type="presParOf" srcId="{970A911D-5E55-42F0-B587-F40C5F6CC26F}" destId="{1141BBC8-0ED4-4B63-B88C-8242034DE96F}" srcOrd="8" destOrd="0" presId="urn:microsoft.com/office/officeart/2008/layout/LinedList"/>
    <dgm:cxn modelId="{4B54654B-3803-44BD-96A1-A8B7F894B2E2}" type="presParOf" srcId="{970A911D-5E55-42F0-B587-F40C5F6CC26F}" destId="{085F6BC5-21B4-408F-8763-C27CAB054DDC}" srcOrd="9" destOrd="0" presId="urn:microsoft.com/office/officeart/2008/layout/LinedList"/>
    <dgm:cxn modelId="{CA4A9061-2E96-4238-B418-C2D0A66CF53B}" type="presParOf" srcId="{085F6BC5-21B4-408F-8763-C27CAB054DDC}" destId="{6D674E8B-15BF-42E9-9379-B8149E51DC98}" srcOrd="0" destOrd="0" presId="urn:microsoft.com/office/officeart/2008/layout/LinedList"/>
    <dgm:cxn modelId="{E8ED6F30-D962-407B-8B89-77D647C4E880}" type="presParOf" srcId="{085F6BC5-21B4-408F-8763-C27CAB054DDC}" destId="{F819CDEC-B965-4752-9A49-1028A707ACD1}" srcOrd="1" destOrd="0" presId="urn:microsoft.com/office/officeart/2008/layout/LinedList"/>
    <dgm:cxn modelId="{6F0A60AE-6551-4D5C-9B91-2A054A602315}" type="presParOf" srcId="{970A911D-5E55-42F0-B587-F40C5F6CC26F}" destId="{68E7A025-C7A9-4D41-9F09-05C01DE39623}" srcOrd="10" destOrd="0" presId="urn:microsoft.com/office/officeart/2008/layout/LinedList"/>
    <dgm:cxn modelId="{2CF01E2A-3383-41AF-AB89-03339E477759}" type="presParOf" srcId="{970A911D-5E55-42F0-B587-F40C5F6CC26F}" destId="{7047344D-A6C4-4560-AA7B-0F9F6C4AACA1}" srcOrd="11" destOrd="0" presId="urn:microsoft.com/office/officeart/2008/layout/LinedList"/>
    <dgm:cxn modelId="{BFB56168-FFD0-409E-92D0-3D6CDECC1F0E}" type="presParOf" srcId="{7047344D-A6C4-4560-AA7B-0F9F6C4AACA1}" destId="{61671824-AD77-4B1B-B889-A8C4D5FA44AC}" srcOrd="0" destOrd="0" presId="urn:microsoft.com/office/officeart/2008/layout/LinedList"/>
    <dgm:cxn modelId="{416CB682-DA9E-4833-9CB0-385EFA81D7CC}" type="presParOf" srcId="{7047344D-A6C4-4560-AA7B-0F9F6C4AACA1}" destId="{EF8EB0B6-5FB0-41B2-9A07-6A4875A53099}" srcOrd="1" destOrd="0" presId="urn:microsoft.com/office/officeart/2008/layout/LinedList"/>
    <dgm:cxn modelId="{EBF0F256-F825-4589-BCF6-5C73C890B4A0}" type="presParOf" srcId="{970A911D-5E55-42F0-B587-F40C5F6CC26F}" destId="{7DAD8FD5-8ACA-4FD2-B18A-99823A405EFB}" srcOrd="12" destOrd="0" presId="urn:microsoft.com/office/officeart/2008/layout/LinedList"/>
    <dgm:cxn modelId="{CC97A23E-6427-47A1-8713-D579F991F0B7}" type="presParOf" srcId="{970A911D-5E55-42F0-B587-F40C5F6CC26F}" destId="{979EC221-CFDA-4A1F-A41C-641B7B0C9169}" srcOrd="13" destOrd="0" presId="urn:microsoft.com/office/officeart/2008/layout/LinedList"/>
    <dgm:cxn modelId="{58261B0E-26C0-4DF1-A39A-F995F94249BC}" type="presParOf" srcId="{979EC221-CFDA-4A1F-A41C-641B7B0C9169}" destId="{F179151F-A156-4171-9003-1A13A35F3FDA}" srcOrd="0" destOrd="0" presId="urn:microsoft.com/office/officeart/2008/layout/LinedList"/>
    <dgm:cxn modelId="{B446A5AB-FE41-4930-9416-5BCAB7FE9EFF}" type="presParOf" srcId="{979EC221-CFDA-4A1F-A41C-641B7B0C9169}" destId="{81AE171C-62C7-4C1D-A27F-D1AEEEF93846}" srcOrd="1" destOrd="0" presId="urn:microsoft.com/office/officeart/2008/layout/LinedList"/>
    <dgm:cxn modelId="{BEBD3440-E0CF-4125-A82C-49895E06BFCA}" type="presParOf" srcId="{970A911D-5E55-42F0-B587-F40C5F6CC26F}" destId="{DC3A40B0-AA73-4011-8C1C-BB2A31006F3A}" srcOrd="14" destOrd="0" presId="urn:microsoft.com/office/officeart/2008/layout/LinedList"/>
    <dgm:cxn modelId="{D8C9254F-C125-42E1-8F07-0CF8E9B08FA8}" type="presParOf" srcId="{970A911D-5E55-42F0-B587-F40C5F6CC26F}" destId="{9CF8E0FF-8FC5-45D4-9C7D-D144988CB446}" srcOrd="15" destOrd="0" presId="urn:microsoft.com/office/officeart/2008/layout/LinedList"/>
    <dgm:cxn modelId="{7C789BA5-35CD-41B2-B778-F3002A62A055}" type="presParOf" srcId="{9CF8E0FF-8FC5-45D4-9C7D-D144988CB446}" destId="{B87325D0-405B-4178-9DE2-B60639D354C0}" srcOrd="0" destOrd="0" presId="urn:microsoft.com/office/officeart/2008/layout/LinedList"/>
    <dgm:cxn modelId="{2D6FA2DA-443D-4B56-BA84-740CE2083703}" type="presParOf" srcId="{9CF8E0FF-8FC5-45D4-9C7D-D144988CB446}" destId="{47E59920-56AD-4120-BA9A-411C6B037172}" srcOrd="1" destOrd="0" presId="urn:microsoft.com/office/officeart/2008/layout/LinedList"/>
    <dgm:cxn modelId="{A6EA14FD-3AA2-42A9-A2E0-6D84AB304771}" type="presParOf" srcId="{970A911D-5E55-42F0-B587-F40C5F6CC26F}" destId="{A1B3F1CC-FE42-46BB-BE26-45624AB7E248}" srcOrd="16" destOrd="0" presId="urn:microsoft.com/office/officeart/2008/layout/LinedList"/>
    <dgm:cxn modelId="{3B826BD4-5C83-4C06-A8A2-F1BF22B3C382}" type="presParOf" srcId="{970A911D-5E55-42F0-B587-F40C5F6CC26F}" destId="{C8EFE753-2955-4129-8949-635861077981}" srcOrd="17" destOrd="0" presId="urn:microsoft.com/office/officeart/2008/layout/LinedList"/>
    <dgm:cxn modelId="{01A6C0C9-94A1-4445-AC48-ED7ECF38A6AC}" type="presParOf" srcId="{C8EFE753-2955-4129-8949-635861077981}" destId="{9BD39EC7-3E33-4467-B304-98336934CBF7}" srcOrd="0" destOrd="0" presId="urn:microsoft.com/office/officeart/2008/layout/LinedList"/>
    <dgm:cxn modelId="{8BF19D0A-AD43-40AC-A693-E9624865823A}" type="presParOf" srcId="{C8EFE753-2955-4129-8949-635861077981}" destId="{05311D1C-6145-4A5F-AA39-216EA3EAB24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A6D488-EF3C-4DD4-B9DC-1D321D999979}">
      <dsp:nvSpPr>
        <dsp:cNvPr id="0" name=""/>
        <dsp:cNvSpPr/>
      </dsp:nvSpPr>
      <dsp:spPr>
        <a:xfrm>
          <a:off x="1587" y="277758"/>
          <a:ext cx="4038600" cy="103718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Musgrave and Raj (2009, p.1) argues that:</a:t>
          </a:r>
        </a:p>
      </dsp:txBody>
      <dsp:txXfrm>
        <a:off x="1587" y="277758"/>
        <a:ext cx="4038600" cy="1037186"/>
      </dsp:txXfrm>
    </dsp:sp>
    <dsp:sp modelId="{3BD9EFBE-FEC4-4C05-8FE9-13CCBFF5A6E1}">
      <dsp:nvSpPr>
        <dsp:cNvPr id="0" name=""/>
        <dsp:cNvSpPr/>
      </dsp:nvSpPr>
      <dsp:spPr>
        <a:xfrm>
          <a:off x="2036" y="1688730"/>
          <a:ext cx="4037702" cy="19847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 “sustainable event managers must be cognisant of the concept of sustainability and implement the principles within the organisation and delivery of the event”.</a:t>
          </a:r>
        </a:p>
      </dsp:txBody>
      <dsp:txXfrm>
        <a:off x="2036" y="1688730"/>
        <a:ext cx="4037702" cy="19847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0F7234-F7B2-42D8-B2A5-DD130E901D49}">
      <dsp:nvSpPr>
        <dsp:cNvPr id="0" name=""/>
        <dsp:cNvSpPr/>
      </dsp:nvSpPr>
      <dsp:spPr>
        <a:xfrm>
          <a:off x="0" y="133944"/>
          <a:ext cx="5111749" cy="2293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In 2007 Balélec became the first Swiss music festival to implement ISO 14001 to better manage its environmental impact.</a:t>
          </a:r>
        </a:p>
      </dsp:txBody>
      <dsp:txXfrm>
        <a:off x="111945" y="245889"/>
        <a:ext cx="4887859" cy="2069310"/>
      </dsp:txXfrm>
    </dsp:sp>
    <dsp:sp modelId="{4DAE018D-73B1-42FE-B9B6-A1A9E0A76702}">
      <dsp:nvSpPr>
        <dsp:cNvPr id="0" name=""/>
        <dsp:cNvSpPr/>
      </dsp:nvSpPr>
      <dsp:spPr>
        <a:xfrm>
          <a:off x="0" y="2507784"/>
          <a:ext cx="5111749" cy="2293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 err="1"/>
            <a:t>Balélec</a:t>
          </a:r>
          <a:r>
            <a:rPr lang="en-GB" sz="2800" kern="1200" dirty="0"/>
            <a:t> Music Festival made the decision to implement ISO 20121 in September 2013 and were officially certified on 4 April 2014.  </a:t>
          </a:r>
          <a:endParaRPr lang="en-US" sz="2800" kern="1200" dirty="0"/>
        </a:p>
      </dsp:txBody>
      <dsp:txXfrm>
        <a:off x="111945" y="2619729"/>
        <a:ext cx="4887859" cy="2069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023B0D-D4ED-4C68-8031-726143E221A1}">
      <dsp:nvSpPr>
        <dsp:cNvPr id="0" name=""/>
        <dsp:cNvSpPr/>
      </dsp:nvSpPr>
      <dsp:spPr>
        <a:xfrm>
          <a:off x="0" y="465"/>
          <a:ext cx="8229600" cy="109014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A66E9B-3B3E-466A-B3CD-42392830130E}">
      <dsp:nvSpPr>
        <dsp:cNvPr id="0" name=""/>
        <dsp:cNvSpPr/>
      </dsp:nvSpPr>
      <dsp:spPr>
        <a:xfrm>
          <a:off x="329767" y="245747"/>
          <a:ext cx="599577" cy="59957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68C21F-B868-4714-AB03-49E07FC1B5D6}">
      <dsp:nvSpPr>
        <dsp:cNvPr id="0" name=""/>
        <dsp:cNvSpPr/>
      </dsp:nvSpPr>
      <dsp:spPr>
        <a:xfrm>
          <a:off x="1259112" y="465"/>
          <a:ext cx="6970487" cy="1090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373" tIns="115373" rIns="115373" bIns="115373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ISO 20121 provides event industry key stakeholder guidelines worldwide to adopt during the planning stage of the event.</a:t>
          </a:r>
          <a:endParaRPr lang="en-US" sz="2100" kern="1200"/>
        </a:p>
      </dsp:txBody>
      <dsp:txXfrm>
        <a:off x="1259112" y="465"/>
        <a:ext cx="6970487" cy="1090140"/>
      </dsp:txXfrm>
    </dsp:sp>
    <dsp:sp modelId="{3C5D6EE7-CBFE-4B5C-9723-2772DC32D2A5}">
      <dsp:nvSpPr>
        <dsp:cNvPr id="0" name=""/>
        <dsp:cNvSpPr/>
      </dsp:nvSpPr>
      <dsp:spPr>
        <a:xfrm>
          <a:off x="0" y="1363142"/>
          <a:ext cx="8229600" cy="109014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6F7FC6-F68C-456C-86A9-868C2BAD3B16}">
      <dsp:nvSpPr>
        <dsp:cNvPr id="0" name=""/>
        <dsp:cNvSpPr/>
      </dsp:nvSpPr>
      <dsp:spPr>
        <a:xfrm>
          <a:off x="329767" y="1608423"/>
          <a:ext cx="599577" cy="59957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B3E570-D53A-47F1-AF54-FAE8A47871DE}">
      <dsp:nvSpPr>
        <dsp:cNvPr id="0" name=""/>
        <dsp:cNvSpPr/>
      </dsp:nvSpPr>
      <dsp:spPr>
        <a:xfrm>
          <a:off x="1259112" y="1363142"/>
          <a:ext cx="6970487" cy="1090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373" tIns="115373" rIns="115373" bIns="115373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Standards are developed by the industry representatives and academics at international scale. </a:t>
          </a:r>
          <a:endParaRPr lang="en-US" sz="2100" kern="1200"/>
        </a:p>
      </dsp:txBody>
      <dsp:txXfrm>
        <a:off x="1259112" y="1363142"/>
        <a:ext cx="6970487" cy="1090140"/>
      </dsp:txXfrm>
    </dsp:sp>
    <dsp:sp modelId="{BB235CF6-C3A1-4033-B706-72E956FD974F}">
      <dsp:nvSpPr>
        <dsp:cNvPr id="0" name=""/>
        <dsp:cNvSpPr/>
      </dsp:nvSpPr>
      <dsp:spPr>
        <a:xfrm>
          <a:off x="0" y="2725818"/>
          <a:ext cx="8229600" cy="109014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D30EC2-4215-4AC0-84F7-57DC77A07F29}">
      <dsp:nvSpPr>
        <dsp:cNvPr id="0" name=""/>
        <dsp:cNvSpPr/>
      </dsp:nvSpPr>
      <dsp:spPr>
        <a:xfrm>
          <a:off x="329767" y="2971099"/>
          <a:ext cx="599577" cy="59957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E3F7C5-7AF6-4B7C-8013-2365516524AC}">
      <dsp:nvSpPr>
        <dsp:cNvPr id="0" name=""/>
        <dsp:cNvSpPr/>
      </dsp:nvSpPr>
      <dsp:spPr>
        <a:xfrm>
          <a:off x="1259112" y="2725818"/>
          <a:ext cx="6970487" cy="1090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373" tIns="115373" rIns="115373" bIns="115373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Event organisers need to use ISO 20121, because it offers number of benefits to key stakeholders within events industry.</a:t>
          </a:r>
          <a:endParaRPr lang="en-US" sz="2100" kern="1200"/>
        </a:p>
      </dsp:txBody>
      <dsp:txXfrm>
        <a:off x="1259112" y="2725818"/>
        <a:ext cx="6970487" cy="10901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762CFB-E945-498E-BF21-17747A76A4CD}">
      <dsp:nvSpPr>
        <dsp:cNvPr id="0" name=""/>
        <dsp:cNvSpPr/>
      </dsp:nvSpPr>
      <dsp:spPr>
        <a:xfrm>
          <a:off x="0" y="281458"/>
          <a:ext cx="8133127" cy="6844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1. Sustainable development is a societal rather than an environmental challenge. Substantial advances in human capacity are needed through improvements of education and healthcare – resulting, among others, in higher income and better environmental decisions.</a:t>
          </a:r>
          <a:endParaRPr lang="en-US" sz="1300" kern="1200" dirty="0"/>
        </a:p>
      </dsp:txBody>
      <dsp:txXfrm>
        <a:off x="33412" y="314870"/>
        <a:ext cx="8066303" cy="617626"/>
      </dsp:txXfrm>
    </dsp:sp>
    <dsp:sp modelId="{988F0393-AAF1-4B1A-BC2A-A68F87CC0C2F}">
      <dsp:nvSpPr>
        <dsp:cNvPr id="0" name=""/>
        <dsp:cNvSpPr/>
      </dsp:nvSpPr>
      <dsp:spPr>
        <a:xfrm>
          <a:off x="0" y="1003348"/>
          <a:ext cx="8133127" cy="6844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2. Responsible consumption and production cut across several of the other transitions, allowing us to do more with fewer resources – we need to adopt a circular economy approach and reduce demand.</a:t>
          </a:r>
          <a:endParaRPr lang="en-US" sz="1300" kern="1200" dirty="0"/>
        </a:p>
      </dsp:txBody>
      <dsp:txXfrm>
        <a:off x="33412" y="1036760"/>
        <a:ext cx="8066303" cy="617626"/>
      </dsp:txXfrm>
    </dsp:sp>
    <dsp:sp modelId="{9693868F-289A-4D3D-9437-67F3E1FAF5CE}">
      <dsp:nvSpPr>
        <dsp:cNvPr id="0" name=""/>
        <dsp:cNvSpPr/>
      </dsp:nvSpPr>
      <dsp:spPr>
        <a:xfrm>
          <a:off x="0" y="1725238"/>
          <a:ext cx="8133127" cy="6844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3. It is possible to decarbonise the energy system around 2050 while providing clean and affordable energy for all – including through energy efficiency, more renewables and electrification.</a:t>
          </a:r>
          <a:endParaRPr lang="en-US" sz="1300" kern="1200" dirty="0"/>
        </a:p>
      </dsp:txBody>
      <dsp:txXfrm>
        <a:off x="33412" y="1758650"/>
        <a:ext cx="8066303" cy="617626"/>
      </dsp:txXfrm>
    </dsp:sp>
    <dsp:sp modelId="{816F9AC8-25A3-40D6-BC46-24DDFDC286D4}">
      <dsp:nvSpPr>
        <dsp:cNvPr id="0" name=""/>
        <dsp:cNvSpPr/>
      </dsp:nvSpPr>
      <dsp:spPr>
        <a:xfrm>
          <a:off x="0" y="2447129"/>
          <a:ext cx="8133127" cy="6844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4. Achieving access to nutritional food and clean water for all, while protecting the biosphere and the oceans, requires more efficient and sustainable food systems – for example by increasing agricultural productivity and reducing meat consumption.</a:t>
          </a:r>
          <a:endParaRPr lang="en-US" sz="1300" kern="1200" dirty="0"/>
        </a:p>
      </dsp:txBody>
      <dsp:txXfrm>
        <a:off x="33412" y="2480541"/>
        <a:ext cx="8066303" cy="617626"/>
      </dsp:txXfrm>
    </dsp:sp>
    <dsp:sp modelId="{948F6F14-C59A-4A3A-AA2E-EA1016C32D84}">
      <dsp:nvSpPr>
        <dsp:cNvPr id="0" name=""/>
        <dsp:cNvSpPr/>
      </dsp:nvSpPr>
      <dsp:spPr>
        <a:xfrm>
          <a:off x="0" y="3169019"/>
          <a:ext cx="8133127" cy="6844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5. Smart cities: Transforming our settlement patterns will benefit the world population and the environment– such as through ‘smart’ infrastructure, decent housing and high connectivity.</a:t>
          </a:r>
          <a:endParaRPr lang="en-US" sz="1300" kern="1200" dirty="0"/>
        </a:p>
      </dsp:txBody>
      <dsp:txXfrm>
        <a:off x="33412" y="3202431"/>
        <a:ext cx="8066303" cy="617626"/>
      </dsp:txXfrm>
    </dsp:sp>
    <dsp:sp modelId="{455EF1A3-A08C-49D2-98E7-5DF250FF5C10}">
      <dsp:nvSpPr>
        <dsp:cNvPr id="0" name=""/>
        <dsp:cNvSpPr/>
      </dsp:nvSpPr>
      <dsp:spPr>
        <a:xfrm>
          <a:off x="0" y="3890909"/>
          <a:ext cx="8133127" cy="6844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6. Digital revolution: Science, technology, and innovation need to support sustainable development. Much depends on the way the world will put the Information Tech-</a:t>
          </a:r>
          <a:r>
            <a:rPr lang="en-GB" sz="1300" b="1" kern="1200" dirty="0" err="1"/>
            <a:t>nology</a:t>
          </a:r>
          <a:r>
            <a:rPr lang="en-GB" sz="1300" b="1" kern="1200" dirty="0"/>
            <a:t> revolution to use – continuing present trends or inverting them by asserting societal control over them.</a:t>
          </a:r>
          <a:endParaRPr lang="en-US" sz="1300" kern="1200" dirty="0"/>
        </a:p>
      </dsp:txBody>
      <dsp:txXfrm>
        <a:off x="33412" y="3924321"/>
        <a:ext cx="8066303" cy="6176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C8A11C-AC8B-4029-9C64-251789547A2A}">
      <dsp:nvSpPr>
        <dsp:cNvPr id="0" name=""/>
        <dsp:cNvSpPr/>
      </dsp:nvSpPr>
      <dsp:spPr>
        <a:xfrm>
          <a:off x="812659" y="1673"/>
          <a:ext cx="2002231" cy="12013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• More space being used by organisers</a:t>
          </a:r>
          <a:endParaRPr lang="en-US" sz="1600" kern="1200"/>
        </a:p>
      </dsp:txBody>
      <dsp:txXfrm>
        <a:off x="812659" y="1673"/>
        <a:ext cx="2002231" cy="1201339"/>
      </dsp:txXfrm>
    </dsp:sp>
    <dsp:sp modelId="{2E835F82-D1EB-4F6F-A8C7-55E450AFDA1B}">
      <dsp:nvSpPr>
        <dsp:cNvPr id="0" name=""/>
        <dsp:cNvSpPr/>
      </dsp:nvSpPr>
      <dsp:spPr>
        <a:xfrm>
          <a:off x="3015114" y="1673"/>
          <a:ext cx="2002231" cy="12013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• More use of energy </a:t>
          </a:r>
          <a:endParaRPr lang="en-US" sz="1600" kern="1200"/>
        </a:p>
      </dsp:txBody>
      <dsp:txXfrm>
        <a:off x="3015114" y="1673"/>
        <a:ext cx="2002231" cy="1201339"/>
      </dsp:txXfrm>
    </dsp:sp>
    <dsp:sp modelId="{782D4C6B-1CCB-4390-A386-0AD19A63D909}">
      <dsp:nvSpPr>
        <dsp:cNvPr id="0" name=""/>
        <dsp:cNvSpPr/>
      </dsp:nvSpPr>
      <dsp:spPr>
        <a:xfrm>
          <a:off x="5217569" y="1673"/>
          <a:ext cx="2002231" cy="12013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• Increased sanitation measures</a:t>
          </a:r>
          <a:endParaRPr lang="en-US" sz="1600" kern="1200"/>
        </a:p>
      </dsp:txBody>
      <dsp:txXfrm>
        <a:off x="5217569" y="1673"/>
        <a:ext cx="2002231" cy="1201339"/>
      </dsp:txXfrm>
    </dsp:sp>
    <dsp:sp modelId="{C00BD539-F2D4-4EEE-B219-18FF959DD560}">
      <dsp:nvSpPr>
        <dsp:cNvPr id="0" name=""/>
        <dsp:cNvSpPr/>
      </dsp:nvSpPr>
      <dsp:spPr>
        <a:xfrm>
          <a:off x="812659" y="1403235"/>
          <a:ext cx="2002231" cy="12013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• Less people coming to events</a:t>
          </a:r>
          <a:endParaRPr lang="en-US" sz="1600" kern="1200"/>
        </a:p>
      </dsp:txBody>
      <dsp:txXfrm>
        <a:off x="812659" y="1403235"/>
        <a:ext cx="2002231" cy="1201339"/>
      </dsp:txXfrm>
    </dsp:sp>
    <dsp:sp modelId="{55FD698E-AEB5-4A26-9258-2E1637FB14BD}">
      <dsp:nvSpPr>
        <dsp:cNvPr id="0" name=""/>
        <dsp:cNvSpPr/>
      </dsp:nvSpPr>
      <dsp:spPr>
        <a:xfrm>
          <a:off x="3015114" y="1403235"/>
          <a:ext cx="2002231" cy="12013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• More safety protocols </a:t>
          </a:r>
          <a:endParaRPr lang="en-US" sz="1600" kern="1200"/>
        </a:p>
      </dsp:txBody>
      <dsp:txXfrm>
        <a:off x="3015114" y="1403235"/>
        <a:ext cx="2002231" cy="1201339"/>
      </dsp:txXfrm>
    </dsp:sp>
    <dsp:sp modelId="{6F3A4760-440F-43D4-BACA-074CBF203DAA}">
      <dsp:nvSpPr>
        <dsp:cNvPr id="0" name=""/>
        <dsp:cNvSpPr/>
      </dsp:nvSpPr>
      <dsp:spPr>
        <a:xfrm>
          <a:off x="5217569" y="1403235"/>
          <a:ext cx="2002231" cy="12013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• More pollution from cleaning chemicals</a:t>
          </a:r>
          <a:endParaRPr lang="en-US" sz="1600" kern="1200"/>
        </a:p>
      </dsp:txBody>
      <dsp:txXfrm>
        <a:off x="5217569" y="1403235"/>
        <a:ext cx="2002231" cy="1201339"/>
      </dsp:txXfrm>
    </dsp:sp>
    <dsp:sp modelId="{27628300-95CC-494A-8109-84B79DD06C4D}">
      <dsp:nvSpPr>
        <dsp:cNvPr id="0" name=""/>
        <dsp:cNvSpPr/>
      </dsp:nvSpPr>
      <dsp:spPr>
        <a:xfrm>
          <a:off x="812659" y="2804798"/>
          <a:ext cx="2002231" cy="12013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• More waste being created from face masks and shields, gloves and cleaning material</a:t>
          </a:r>
          <a:endParaRPr lang="en-US" sz="1600" kern="1200"/>
        </a:p>
      </dsp:txBody>
      <dsp:txXfrm>
        <a:off x="812659" y="2804798"/>
        <a:ext cx="2002231" cy="1201339"/>
      </dsp:txXfrm>
    </dsp:sp>
    <dsp:sp modelId="{DC6D5C20-A2BC-41F3-82BD-DBEF46E61E42}">
      <dsp:nvSpPr>
        <dsp:cNvPr id="0" name=""/>
        <dsp:cNvSpPr/>
      </dsp:nvSpPr>
      <dsp:spPr>
        <a:xfrm>
          <a:off x="3015114" y="2804798"/>
          <a:ext cx="2002231" cy="12013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• Higher usage of water </a:t>
          </a:r>
          <a:endParaRPr lang="en-US" sz="1600" kern="1200" dirty="0"/>
        </a:p>
      </dsp:txBody>
      <dsp:txXfrm>
        <a:off x="3015114" y="2804798"/>
        <a:ext cx="2002231" cy="1201339"/>
      </dsp:txXfrm>
    </dsp:sp>
    <dsp:sp modelId="{6A4B152A-C5F2-4A20-BD4E-BE65A44D6CC0}">
      <dsp:nvSpPr>
        <dsp:cNvPr id="0" name=""/>
        <dsp:cNvSpPr/>
      </dsp:nvSpPr>
      <dsp:spPr>
        <a:xfrm>
          <a:off x="5217569" y="2804798"/>
          <a:ext cx="2002231" cy="12013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• Increased cost for visitors and organisers </a:t>
          </a:r>
          <a:endParaRPr lang="en-US" sz="1600" kern="1200"/>
        </a:p>
      </dsp:txBody>
      <dsp:txXfrm>
        <a:off x="5217569" y="2804798"/>
        <a:ext cx="2002231" cy="12013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D73139-5E72-45BA-BD5E-9F6ED6827B8D}">
      <dsp:nvSpPr>
        <dsp:cNvPr id="0" name=""/>
        <dsp:cNvSpPr/>
      </dsp:nvSpPr>
      <dsp:spPr>
        <a:xfrm>
          <a:off x="0" y="465"/>
          <a:ext cx="8229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27477FE-20F9-443B-9636-5A6BD8F36766}">
      <dsp:nvSpPr>
        <dsp:cNvPr id="0" name=""/>
        <dsp:cNvSpPr/>
      </dsp:nvSpPr>
      <dsp:spPr>
        <a:xfrm>
          <a:off x="0" y="465"/>
          <a:ext cx="8229600" cy="423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i="1" kern="1200" dirty="0"/>
            <a:t>Develop a personalised event website and app featuring all key event information</a:t>
          </a:r>
          <a:endParaRPr lang="en-US" sz="1400" kern="1200" dirty="0"/>
        </a:p>
      </dsp:txBody>
      <dsp:txXfrm>
        <a:off x="0" y="465"/>
        <a:ext cx="8229600" cy="423943"/>
      </dsp:txXfrm>
    </dsp:sp>
    <dsp:sp modelId="{7DF8F52C-B131-4EE7-844D-B49F17FCB6BF}">
      <dsp:nvSpPr>
        <dsp:cNvPr id="0" name=""/>
        <dsp:cNvSpPr/>
      </dsp:nvSpPr>
      <dsp:spPr>
        <a:xfrm>
          <a:off x="0" y="424409"/>
          <a:ext cx="8229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4A0D697-1D57-4FA9-B7B5-C9380E1DE79D}">
      <dsp:nvSpPr>
        <dsp:cNvPr id="0" name=""/>
        <dsp:cNvSpPr/>
      </dsp:nvSpPr>
      <dsp:spPr>
        <a:xfrm>
          <a:off x="0" y="424409"/>
          <a:ext cx="8229600" cy="423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i="1" kern="1200"/>
            <a:t>Develop and sell only e-tickets </a:t>
          </a:r>
          <a:endParaRPr lang="en-US" sz="1400" kern="1200"/>
        </a:p>
      </dsp:txBody>
      <dsp:txXfrm>
        <a:off x="0" y="424409"/>
        <a:ext cx="8229600" cy="423943"/>
      </dsp:txXfrm>
    </dsp:sp>
    <dsp:sp modelId="{1D394E47-C956-40ED-A8E9-3156B32B3E23}">
      <dsp:nvSpPr>
        <dsp:cNvPr id="0" name=""/>
        <dsp:cNvSpPr/>
      </dsp:nvSpPr>
      <dsp:spPr>
        <a:xfrm>
          <a:off x="0" y="848353"/>
          <a:ext cx="8229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3B5893C-50BF-4F71-9B0D-6AEA70725F23}">
      <dsp:nvSpPr>
        <dsp:cNvPr id="0" name=""/>
        <dsp:cNvSpPr/>
      </dsp:nvSpPr>
      <dsp:spPr>
        <a:xfrm>
          <a:off x="0" y="848353"/>
          <a:ext cx="8229600" cy="423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i="1" kern="1200"/>
            <a:t>Design digital and reusable signage for the event </a:t>
          </a:r>
          <a:endParaRPr lang="en-US" sz="1400" kern="1200"/>
        </a:p>
      </dsp:txBody>
      <dsp:txXfrm>
        <a:off x="0" y="848353"/>
        <a:ext cx="8229600" cy="423943"/>
      </dsp:txXfrm>
    </dsp:sp>
    <dsp:sp modelId="{21CDFB1B-0D2E-4AFE-8E10-E9B0DFA55100}">
      <dsp:nvSpPr>
        <dsp:cNvPr id="0" name=""/>
        <dsp:cNvSpPr/>
      </dsp:nvSpPr>
      <dsp:spPr>
        <a:xfrm>
          <a:off x="0" y="1272296"/>
          <a:ext cx="8229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139D57F-8326-4D27-9132-8E4A10BBE115}">
      <dsp:nvSpPr>
        <dsp:cNvPr id="0" name=""/>
        <dsp:cNvSpPr/>
      </dsp:nvSpPr>
      <dsp:spPr>
        <a:xfrm>
          <a:off x="0" y="1272296"/>
          <a:ext cx="8229600" cy="423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i="1" kern="1200"/>
            <a:t>Encourage visitors to adopt ride-shares and provide hybrid buses for events held in remote location</a:t>
          </a:r>
          <a:endParaRPr lang="en-US" sz="1400" kern="1200"/>
        </a:p>
      </dsp:txBody>
      <dsp:txXfrm>
        <a:off x="0" y="1272296"/>
        <a:ext cx="8229600" cy="423943"/>
      </dsp:txXfrm>
    </dsp:sp>
    <dsp:sp modelId="{1141BBC8-0ED4-4B63-B88C-8242034DE96F}">
      <dsp:nvSpPr>
        <dsp:cNvPr id="0" name=""/>
        <dsp:cNvSpPr/>
      </dsp:nvSpPr>
      <dsp:spPr>
        <a:xfrm>
          <a:off x="0" y="1696240"/>
          <a:ext cx="8229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D674E8B-15BF-42E9-9379-B8149E51DC98}">
      <dsp:nvSpPr>
        <dsp:cNvPr id="0" name=""/>
        <dsp:cNvSpPr/>
      </dsp:nvSpPr>
      <dsp:spPr>
        <a:xfrm>
          <a:off x="0" y="1696240"/>
          <a:ext cx="8229600" cy="423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i="1" kern="1200"/>
            <a:t>Discourage visitors using cars to travel to event location. </a:t>
          </a:r>
          <a:endParaRPr lang="en-US" sz="1400" kern="1200"/>
        </a:p>
      </dsp:txBody>
      <dsp:txXfrm>
        <a:off x="0" y="1696240"/>
        <a:ext cx="8229600" cy="423943"/>
      </dsp:txXfrm>
    </dsp:sp>
    <dsp:sp modelId="{68E7A025-C7A9-4D41-9F09-05C01DE39623}">
      <dsp:nvSpPr>
        <dsp:cNvPr id="0" name=""/>
        <dsp:cNvSpPr/>
      </dsp:nvSpPr>
      <dsp:spPr>
        <a:xfrm>
          <a:off x="0" y="2120184"/>
          <a:ext cx="8229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1671824-AD77-4B1B-B889-A8C4D5FA44AC}">
      <dsp:nvSpPr>
        <dsp:cNvPr id="0" name=""/>
        <dsp:cNvSpPr/>
      </dsp:nvSpPr>
      <dsp:spPr>
        <a:xfrm>
          <a:off x="0" y="2120184"/>
          <a:ext cx="8229600" cy="423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i="1" kern="1200"/>
            <a:t>Offer options for visitors to walk to event and join virtually where it is possible </a:t>
          </a:r>
          <a:endParaRPr lang="en-US" sz="1400" kern="1200"/>
        </a:p>
      </dsp:txBody>
      <dsp:txXfrm>
        <a:off x="0" y="2120184"/>
        <a:ext cx="8229600" cy="423943"/>
      </dsp:txXfrm>
    </dsp:sp>
    <dsp:sp modelId="{7DAD8FD5-8ACA-4FD2-B18A-99823A405EFB}">
      <dsp:nvSpPr>
        <dsp:cNvPr id="0" name=""/>
        <dsp:cNvSpPr/>
      </dsp:nvSpPr>
      <dsp:spPr>
        <a:xfrm>
          <a:off x="0" y="2544128"/>
          <a:ext cx="8229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179151F-A156-4171-9003-1A13A35F3FDA}">
      <dsp:nvSpPr>
        <dsp:cNvPr id="0" name=""/>
        <dsp:cNvSpPr/>
      </dsp:nvSpPr>
      <dsp:spPr>
        <a:xfrm>
          <a:off x="0" y="2544128"/>
          <a:ext cx="8229600" cy="423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i="1" kern="1200"/>
            <a:t>Offer recycling options to visitors and sorting stations in all events spaces</a:t>
          </a:r>
          <a:endParaRPr lang="en-US" sz="1400" kern="1200"/>
        </a:p>
      </dsp:txBody>
      <dsp:txXfrm>
        <a:off x="0" y="2544128"/>
        <a:ext cx="8229600" cy="423943"/>
      </dsp:txXfrm>
    </dsp:sp>
    <dsp:sp modelId="{DC3A40B0-AA73-4011-8C1C-BB2A31006F3A}">
      <dsp:nvSpPr>
        <dsp:cNvPr id="0" name=""/>
        <dsp:cNvSpPr/>
      </dsp:nvSpPr>
      <dsp:spPr>
        <a:xfrm>
          <a:off x="0" y="2968071"/>
          <a:ext cx="8229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87325D0-405B-4178-9DE2-B60639D354C0}">
      <dsp:nvSpPr>
        <dsp:cNvPr id="0" name=""/>
        <dsp:cNvSpPr/>
      </dsp:nvSpPr>
      <dsp:spPr>
        <a:xfrm>
          <a:off x="0" y="2968071"/>
          <a:ext cx="8229600" cy="423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i="1" kern="1200"/>
            <a:t>Filtered water dispensers stations should be placed at event site</a:t>
          </a:r>
          <a:endParaRPr lang="en-US" sz="1400" kern="1200"/>
        </a:p>
      </dsp:txBody>
      <dsp:txXfrm>
        <a:off x="0" y="2968071"/>
        <a:ext cx="8229600" cy="423943"/>
      </dsp:txXfrm>
    </dsp:sp>
    <dsp:sp modelId="{A1B3F1CC-FE42-46BB-BE26-45624AB7E248}">
      <dsp:nvSpPr>
        <dsp:cNvPr id="0" name=""/>
        <dsp:cNvSpPr/>
      </dsp:nvSpPr>
      <dsp:spPr>
        <a:xfrm>
          <a:off x="0" y="3392015"/>
          <a:ext cx="8229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BD39EC7-3E33-4467-B304-98336934CBF7}">
      <dsp:nvSpPr>
        <dsp:cNvPr id="0" name=""/>
        <dsp:cNvSpPr/>
      </dsp:nvSpPr>
      <dsp:spPr>
        <a:xfrm>
          <a:off x="0" y="3392015"/>
          <a:ext cx="8229600" cy="423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i="1" kern="1200" dirty="0"/>
            <a:t>Provide decomposable toiletries and recycled toilet paper at event site</a:t>
          </a:r>
          <a:endParaRPr lang="en-US" sz="1400" kern="1200" dirty="0"/>
        </a:p>
      </dsp:txBody>
      <dsp:txXfrm>
        <a:off x="0" y="3392015"/>
        <a:ext cx="8229600" cy="423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1D2B90C-776D-469A-A8A2-18DE75BD3603}" type="datetimeFigureOut">
              <a:rPr lang="en-GB"/>
              <a:pPr>
                <a:defRPr/>
              </a:pPr>
              <a:t>16/03/2022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D645871-7ABB-47CC-AF40-5207FD0B05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453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36308773-B399-475F-B46D-C9B103CD1E7E}" type="datetimeFigureOut">
              <a:rPr lang="en-GB"/>
              <a:pPr>
                <a:defRPr/>
              </a:pPr>
              <a:t>16/03/2022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3" y="4415530"/>
            <a:ext cx="5608975" cy="4183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04915706-070A-4707-AA18-DDF1820200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331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66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3816425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2171700" indent="-342900"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336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u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881548" y="901700"/>
            <a:ext cx="7380907" cy="5162924"/>
          </a:xfrm>
          <a:prstGeom prst="roundRect">
            <a:avLst>
              <a:gd name="adj" fmla="val 9731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wrap="square" lIns="365760" tIns="274320" rIns="365760" bIns="274320">
            <a:norm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able Placeholder 4"/>
          <p:cNvSpPr>
            <a:spLocks noGrp="1"/>
          </p:cNvSpPr>
          <p:nvPr>
            <p:ph type="tbl" sz="quarter" idx="11"/>
          </p:nvPr>
        </p:nvSpPr>
        <p:spPr>
          <a:xfrm>
            <a:off x="457201" y="1808793"/>
            <a:ext cx="8229600" cy="360045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11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7DCACE14-286E-4290-BF0E-0982FA3A33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133E7DB4-0853-4813-A871-5AEB9B8C50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895292C-C31D-4951-96F8-1EB03A0980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97B91-767A-4444-A5B6-3FA8DD0106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228449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9A4C838-EB87-4FEF-B5A4-54D41E464B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7ACCA1A-40BC-4287-B9C3-B4A6AA8504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E253685-E110-480E-8958-D42E9D5062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F2A71-73C4-4BAC-9F0C-45475D158E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125316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5C6644-0610-4C71-8C5D-C85EBAC7C417}"/>
              </a:ext>
            </a:extLst>
          </p:cNvPr>
          <p:cNvSpPr txBox="1"/>
          <p:nvPr userDrawn="1"/>
        </p:nvSpPr>
        <p:spPr>
          <a:xfrm>
            <a:off x="1642239" y="6504850"/>
            <a:ext cx="6377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hangingPunct="0"/>
            <a:r>
              <a:rPr lang="en-US" sz="1400" b="1" dirty="0">
                <a:solidFill>
                  <a:srgbClr val="000000"/>
                </a:solidFill>
                <a:latin typeface="Tahoma" charset="0"/>
                <a:ea typeface="+mn-ea"/>
              </a:rPr>
              <a:t>© Raj &amp; Rashid </a:t>
            </a:r>
            <a:r>
              <a:rPr lang="en-US" sz="1400" b="1" i="1" dirty="0">
                <a:solidFill>
                  <a:srgbClr val="000000"/>
                </a:solidFill>
                <a:latin typeface="Tahoma" charset="0"/>
                <a:ea typeface="+mn-ea"/>
              </a:rPr>
              <a:t>Events Management: Principles and Practice 4</a:t>
            </a:r>
            <a:r>
              <a:rPr lang="en-US" sz="1400" b="1" i="1" baseline="30000" dirty="0">
                <a:solidFill>
                  <a:srgbClr val="000000"/>
                </a:solidFill>
                <a:latin typeface="Tahoma" charset="0"/>
                <a:ea typeface="+mn-ea"/>
              </a:rPr>
              <a:t>th</a:t>
            </a:r>
            <a:r>
              <a:rPr lang="en-US" sz="1400" b="1" i="1" dirty="0">
                <a:solidFill>
                  <a:srgbClr val="000000"/>
                </a:solidFill>
                <a:latin typeface="Tahoma" charset="0"/>
                <a:ea typeface="+mn-ea"/>
              </a:rPr>
              <a:t> </a:t>
            </a:r>
            <a:r>
              <a:rPr lang="en-US" sz="1400" b="1" i="1" dirty="0" err="1">
                <a:solidFill>
                  <a:srgbClr val="000000"/>
                </a:solidFill>
                <a:latin typeface="Tahoma" charset="0"/>
                <a:ea typeface="+mn-ea"/>
              </a:rPr>
              <a:t>edn</a:t>
            </a:r>
            <a:endParaRPr lang="en-US" sz="1400" b="1" i="1" dirty="0">
              <a:solidFill>
                <a:srgbClr val="000000"/>
              </a:solidFill>
              <a:latin typeface="Tahoma" charset="0"/>
              <a:ea typeface="+mn-e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5F038E-BD52-4F02-A722-93ABF17619A8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306" y="5777755"/>
            <a:ext cx="940982" cy="94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9795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89" r:id="rId3"/>
    <p:sldLayoutId id="2147483691" r:id="rId4"/>
    <p:sldLayoutId id="2147483692" r:id="rId5"/>
    <p:sldLayoutId id="2147483693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149199" y="2734345"/>
            <a:ext cx="4394166" cy="2340298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GB" sz="3200" b="1" dirty="0">
                <a:solidFill>
                  <a:schemeClr val="bg1">
                    <a:lumMod val="50000"/>
                  </a:schemeClr>
                </a:solidFill>
              </a:rPr>
              <a:t>Events Management: Principles &amp; Practice, 4th Edition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By Razaq Raj and Tahir Rashid</a:t>
            </a: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 descr="A picture containing calendar&#10;&#10;Description automatically generated">
            <a:extLst>
              <a:ext uri="{FF2B5EF4-FFF2-40B4-BE49-F238E27FC236}">
                <a16:creationId xmlns:a16="http://schemas.microsoft.com/office/drawing/2014/main" id="{32C8DA9A-4318-4342-8DBB-9594DE60C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056" y="1502302"/>
            <a:ext cx="2961431" cy="385339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8038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8AEAAA9F-3185-4372-903F-798753268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4"/>
            <a:ext cx="8229600" cy="751946"/>
          </a:xfrm>
        </p:spPr>
        <p:txBody>
          <a:bodyPr>
            <a:normAutofit/>
          </a:bodyPr>
          <a:lstStyle/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3200" b="1" i="0" u="none" strike="noStrike" cap="none" normalizeH="0" baseline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Glastonbury Festival’s Waste Policy </a:t>
            </a:r>
          </a:p>
        </p:txBody>
      </p:sp>
      <p:graphicFrame>
        <p:nvGraphicFramePr>
          <p:cNvPr id="22" name="Content Placeholder 21">
            <a:extLst>
              <a:ext uri="{FF2B5EF4-FFF2-40B4-BE49-F238E27FC236}">
                <a16:creationId xmlns:a16="http://schemas.microsoft.com/office/drawing/2014/main" id="{DA0AEE7E-C33B-401E-B93B-107AA42AF788}"/>
              </a:ext>
            </a:extLst>
          </p:cNvPr>
          <p:cNvGraphicFramePr>
            <a:graphicFrameLocks noGrp="1"/>
          </p:cNvGraphicFramePr>
          <p:nvPr>
            <p:ph type="tbl" sz="quarter" idx="11"/>
            <p:extLst>
              <p:ext uri="{D42A27DB-BD31-4B8C-83A1-F6EECF244321}">
                <p14:modId xmlns:p14="http://schemas.microsoft.com/office/powerpoint/2010/main" val="1738475091"/>
              </p:ext>
            </p:extLst>
          </p:nvPr>
        </p:nvGraphicFramePr>
        <p:xfrm>
          <a:off x="721453" y="1526796"/>
          <a:ext cx="7852096" cy="5260397"/>
        </p:xfrm>
        <a:graphic>
          <a:graphicData uri="http://schemas.openxmlformats.org/drawingml/2006/table">
            <a:tbl>
              <a:tblPr firstRow="1" bandRow="1"/>
              <a:tblGrid>
                <a:gridCol w="2462052">
                  <a:extLst>
                    <a:ext uri="{9D8B030D-6E8A-4147-A177-3AD203B41FA5}">
                      <a16:colId xmlns:a16="http://schemas.microsoft.com/office/drawing/2014/main" val="1942361433"/>
                    </a:ext>
                  </a:extLst>
                </a:gridCol>
                <a:gridCol w="5390044">
                  <a:extLst>
                    <a:ext uri="{9D8B030D-6E8A-4147-A177-3AD203B41FA5}">
                      <a16:colId xmlns:a16="http://schemas.microsoft.com/office/drawing/2014/main" val="1692081596"/>
                    </a:ext>
                  </a:extLst>
                </a:gridCol>
              </a:tblGrid>
              <a:tr h="161033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en-GB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92" marR="34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en-GB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Glastonbury Festival</a:t>
                      </a: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Waste Policy</a:t>
                      </a:r>
                      <a:endParaRPr lang="en-GB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92" marR="34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7409017"/>
                  </a:ext>
                </a:extLst>
              </a:tr>
              <a:tr h="2165888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en-GB" sz="1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Waste Prevention Measures</a:t>
                      </a:r>
                      <a:endParaRPr lang="en-GB" sz="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92" marR="34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800"/>
                        </a:spcAft>
                        <a:buFont typeface="Wingdings" panose="05000000000000000000" pitchFamily="2" charset="2"/>
                        <a:buChar char=""/>
                      </a:pPr>
                      <a:r>
                        <a:rPr lang="en-GB" sz="105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Banned single use of plastic drinks bottles </a:t>
                      </a:r>
                      <a:endParaRPr lang="en-GB" sz="1000" b="1">
                        <a:effectLst/>
                        <a:latin typeface="Wingdings" panose="05000000000000000000" pitchFamily="2" charset="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800"/>
                        </a:spcAft>
                        <a:buFont typeface="Wingdings" panose="05000000000000000000" pitchFamily="2" charset="2"/>
                        <a:buChar char=""/>
                      </a:pPr>
                      <a:r>
                        <a:rPr lang="en-GB" sz="105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Single-use plastic bottles banned from festival’s backstage, production, catering and dressing room areas.</a:t>
                      </a:r>
                      <a:endParaRPr lang="en-GB" sz="1000" b="1">
                        <a:effectLst/>
                        <a:latin typeface="Wingdings" panose="05000000000000000000" pitchFamily="2" charset="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800"/>
                        </a:spcAft>
                        <a:buFont typeface="Wingdings" panose="05000000000000000000" pitchFamily="2" charset="2"/>
                        <a:buChar char=""/>
                      </a:pPr>
                      <a:r>
                        <a:rPr lang="en-GB" sz="105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 will be only allowed to use compostable or reusable plates and cutlery during the festival</a:t>
                      </a:r>
                      <a:endParaRPr lang="en-GB" sz="1000" b="1">
                        <a:effectLst/>
                        <a:latin typeface="Wingdings" panose="05000000000000000000" pitchFamily="2" charset="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800"/>
                        </a:spcAft>
                        <a:buFont typeface="Wingdings" panose="05000000000000000000" pitchFamily="2" charset="2"/>
                        <a:buChar char=""/>
                      </a:pPr>
                      <a:r>
                        <a:rPr lang="en-GB" sz="105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cutlery used by market stalls must be made from FSC-assured wood</a:t>
                      </a:r>
                      <a:endParaRPr lang="en-GB" sz="1000" b="1">
                        <a:effectLst/>
                        <a:latin typeface="Wingdings" panose="05000000000000000000" pitchFamily="2" charset="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800"/>
                        </a:spcAft>
                        <a:buFont typeface="Wingdings" panose="05000000000000000000" pitchFamily="2" charset="2"/>
                        <a:buChar char=""/>
                      </a:pPr>
                      <a:r>
                        <a:rPr lang="en-GB" sz="105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15,000 bins has placed to collect waste </a:t>
                      </a:r>
                      <a:endParaRPr lang="en-GB" sz="1000" b="1">
                        <a:effectLst/>
                        <a:latin typeface="Wingdings" panose="05000000000000000000" pitchFamily="2" charset="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800"/>
                        </a:spcAft>
                        <a:buFont typeface="Wingdings" panose="05000000000000000000" pitchFamily="2" charset="2"/>
                        <a:buChar char=""/>
                      </a:pPr>
                      <a:r>
                        <a:rPr lang="en-GB" sz="105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On-site recycling facility to separate the waste</a:t>
                      </a:r>
                      <a:endParaRPr lang="en-GB" sz="1000" b="1">
                        <a:effectLst/>
                        <a:latin typeface="Wingdings" panose="05000000000000000000" pitchFamily="2" charset="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800"/>
                        </a:spcAft>
                        <a:buFont typeface="Wingdings" panose="05000000000000000000" pitchFamily="2" charset="2"/>
                        <a:buChar char=""/>
                      </a:pPr>
                      <a:r>
                        <a:rPr lang="en-GB" sz="105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the bin bags used to collect recycling and general waste was made of recycled plastic</a:t>
                      </a:r>
                      <a:endParaRPr lang="en-GB" sz="1000" b="1">
                        <a:effectLst/>
                        <a:latin typeface="Wingdings" panose="05000000000000000000" pitchFamily="2" charset="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92" marR="34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4746466"/>
                  </a:ext>
                </a:extLst>
              </a:tr>
              <a:tr h="2933476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en-GB" sz="1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Recycled Waste </a:t>
                      </a:r>
                      <a:endParaRPr lang="en-GB" sz="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92" marR="34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8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GB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 tonnes of paper and card</a:t>
                      </a:r>
                      <a:r>
                        <a:rPr lang="en-GB" sz="1000" b="1" dirty="0"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recycled </a:t>
                      </a:r>
                      <a:endParaRPr lang="en-GB" sz="1000" b="1" dirty="0">
                        <a:effectLst/>
                        <a:latin typeface="Wingdings" panose="05000000000000000000" pitchFamily="2" charset="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8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GB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 tonnes of glass</a:t>
                      </a:r>
                      <a:endParaRPr lang="en-GB" sz="1000" b="1" dirty="0">
                        <a:effectLst/>
                        <a:latin typeface="Wingdings" panose="05000000000000000000" pitchFamily="2" charset="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8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GB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tonnes of cans</a:t>
                      </a:r>
                      <a:endParaRPr lang="en-GB" sz="1000" b="1" dirty="0">
                        <a:effectLst/>
                        <a:latin typeface="Wingdings" panose="05000000000000000000" pitchFamily="2" charset="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8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GB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 tonnes of plastic bottles </a:t>
                      </a:r>
                      <a:endParaRPr lang="en-GB" sz="1000" b="1" dirty="0">
                        <a:effectLst/>
                        <a:latin typeface="Wingdings" panose="05000000000000000000" pitchFamily="2" charset="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8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GB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4,500 litres of cooking oil were turned into biofuel</a:t>
                      </a:r>
                      <a:endParaRPr lang="en-GB" sz="1000" b="1" dirty="0">
                        <a:effectLst/>
                        <a:latin typeface="Wingdings" panose="05000000000000000000" pitchFamily="2" charset="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8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GB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132 tonnes of food waste were turned into compost</a:t>
                      </a:r>
                      <a:endParaRPr lang="en-GB" sz="1000" b="1" dirty="0">
                        <a:effectLst/>
                        <a:latin typeface="Wingdings" panose="05000000000000000000" pitchFamily="2" charset="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8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GB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1,300 personnel of recycling volunteers used to collect the waste</a:t>
                      </a:r>
                      <a:endParaRPr lang="en-GB" sz="1000" b="1" dirty="0">
                        <a:effectLst/>
                        <a:latin typeface="Wingdings" panose="05000000000000000000" pitchFamily="2" charset="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8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GB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20,000 reusable stainless-steel water bottles were sold</a:t>
                      </a:r>
                      <a:endParaRPr lang="en-GB" sz="1000" b="1" dirty="0">
                        <a:effectLst/>
                        <a:latin typeface="Wingdings" panose="05000000000000000000" pitchFamily="2" charset="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8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GB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1,200 eco-friendly compost toilets on site</a:t>
                      </a:r>
                      <a:endParaRPr lang="en-GB" sz="1000" b="1" dirty="0">
                        <a:effectLst/>
                        <a:latin typeface="Wingdings" panose="05000000000000000000" pitchFamily="2" charset="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8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GB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 tonnes of horticultural compost waste produce every year.</a:t>
                      </a:r>
                      <a:endParaRPr lang="en-GB" sz="1000" b="1" dirty="0">
                        <a:effectLst/>
                        <a:latin typeface="Wingdings" panose="05000000000000000000" pitchFamily="2" charset="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en-GB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92" marR="34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0570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15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1CB74-619F-44FA-9E12-5C339E6A1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Impact of Sustainability on Events and Festivals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5BC07476-7205-47FC-9B38-0DC314112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impact of sustainability has changed the how events and festivals are being organised and developed within event industry. </a:t>
            </a:r>
          </a:p>
          <a:p>
            <a:r>
              <a:rPr lang="en-GB" dirty="0"/>
              <a:t>It has been adopted by the Governments, event organisers and policy makers by precision to delivery environmentally friendly framework that is working towards sustainability. </a:t>
            </a:r>
          </a:p>
          <a:p>
            <a:r>
              <a:rPr lang="en-GB" dirty="0"/>
              <a:t>Organisers are paying precise attention at planning stage to offer sustainable event that is continuously animated </a:t>
            </a:r>
          </a:p>
        </p:txBody>
      </p:sp>
    </p:spTree>
    <p:extLst>
      <p:ext uri="{BB962C8B-B14F-4D97-AF65-F5344CB8AC3E}">
        <p14:creationId xmlns:p14="http://schemas.microsoft.com/office/powerpoint/2010/main" val="3433129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96688-6B60-4FB4-8F9C-BFA7426C1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 of the Coronavirus (Covid-19) Pandemic on Event Industry 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58FE6948-CEA5-4F15-9B72-7BB7A5DCA3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5314426" cy="639762"/>
          </a:xfrm>
        </p:spPr>
        <p:txBody>
          <a:bodyPr/>
          <a:lstStyle/>
          <a:p>
            <a:r>
              <a:rPr lang="en-US" sz="2400" dirty="0"/>
              <a:t>Guidelines of Social Distancing </a:t>
            </a:r>
          </a:p>
          <a:p>
            <a:endParaRPr lang="en-US" dirty="0"/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35BA80ED-5813-450D-94CE-351918AA12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2665780"/>
              </p:ext>
            </p:extLst>
          </p:nvPr>
        </p:nvGraphicFramePr>
        <p:xfrm>
          <a:off x="457199" y="2174875"/>
          <a:ext cx="8032460" cy="4007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901086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52987-C05C-452C-BE8A-CE281D0E1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Strategies to Make Community Events Sustainable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B63B3153-E05F-4FB1-9441-3D4467ECF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38164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Community events to embrace environmental challenges and introduce a sustainable policy that is an essential part of the event.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Community event should develop very positive economic, social, cultural and environmentally friendly event for local people and visitors outside of city.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community festival organisers needs to develop sustainable approach and take into consideration environment and work with local governments or councils to deliver more environmentally friendly community event.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City of Adelaide, Australia has developed a guideline how to make the event sustainable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7576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D792C9D6-DB0E-45EA-912A-63959BA9C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>
            <a:normAutofit/>
          </a:bodyPr>
          <a:lstStyle/>
          <a:p>
            <a:pPr lvl="0" fontAlgn="base">
              <a:lnSpc>
                <a:spcPct val="90000"/>
              </a:lnSpc>
              <a:spcAft>
                <a:spcPct val="0"/>
              </a:spcAft>
            </a:pPr>
            <a:r>
              <a:rPr lang="en-GB" sz="2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Strategies to Make Community Events Sustainable</a:t>
            </a:r>
            <a:br>
              <a:rPr lang="en-US" sz="2500" b="0" kern="1200"/>
            </a:br>
            <a:endParaRPr lang="en-US" sz="2500" kern="1200"/>
          </a:p>
        </p:txBody>
      </p:sp>
      <p:graphicFrame>
        <p:nvGraphicFramePr>
          <p:cNvPr id="31" name="Content Placeholder 12">
            <a:extLst>
              <a:ext uri="{FF2B5EF4-FFF2-40B4-BE49-F238E27FC236}">
                <a16:creationId xmlns:a16="http://schemas.microsoft.com/office/drawing/2014/main" id="{EA168CB6-13AB-4C93-8A94-709E025DC5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5289605"/>
              </p:ext>
            </p:extLst>
          </p:nvPr>
        </p:nvGraphicFramePr>
        <p:xfrm>
          <a:off x="457200" y="1808793"/>
          <a:ext cx="8229600" cy="3816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755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D444F-5FD5-4530-A705-D43CF6570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Bold" panose="020208030705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Summary</a:t>
            </a:r>
            <a:br>
              <a:rPr lang="en-GB" b="1" cap="all" dirty="0">
                <a:latin typeface="Times New Roman Bold" panose="020208030705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F1C4E-9CF2-45F6-A158-BE0E8CB58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4383414"/>
          </a:xfrm>
        </p:spPr>
        <p:txBody>
          <a:bodyPr/>
          <a:lstStyle/>
          <a:p>
            <a:pPr algn="just"/>
            <a:r>
              <a:rPr lang="en-GB" sz="2400" dirty="0"/>
              <a:t>Sustainability over the last few decades has become major area for to gain predominant position within society.</a:t>
            </a:r>
          </a:p>
          <a:p>
            <a:pPr algn="just"/>
            <a:r>
              <a:rPr lang="en-GB" sz="2400" dirty="0"/>
              <a:t>implementing ISO 20121 as a recognised international framework, which provided event organisations with sustainability guidelines and policies.</a:t>
            </a:r>
          </a:p>
          <a:p>
            <a:pPr algn="just"/>
            <a:r>
              <a:rPr lang="en-GB" sz="2400" dirty="0"/>
              <a:t>it needs a strong political declaration by the national and local governments around the globe and prompt action to meet the six actions been stated by the United Nations Sustainable Development Goals (SDGs).</a:t>
            </a:r>
          </a:p>
        </p:txBody>
      </p:sp>
    </p:spTree>
    <p:extLst>
      <p:ext uri="{BB962C8B-B14F-4D97-AF65-F5344CB8AC3E}">
        <p14:creationId xmlns:p14="http://schemas.microsoft.com/office/powerpoint/2010/main" val="3058336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19</a:t>
            </a:r>
            <a:b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Long-term Legacy And Impacts</a:t>
            </a: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438341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These are some bullet points:</a:t>
            </a:r>
          </a:p>
          <a:p>
            <a:pPr algn="just"/>
            <a:r>
              <a:rPr lang="en-GB" dirty="0"/>
              <a:t>Implementation of the long-term legacy and impacts of events on host destinations. </a:t>
            </a:r>
          </a:p>
          <a:p>
            <a:pPr algn="just"/>
            <a:r>
              <a:rPr lang="en-GB" dirty="0"/>
              <a:t>The economic and social impact linked to the long-term legacy and impacts within the host location. </a:t>
            </a:r>
          </a:p>
          <a:p>
            <a:pPr algn="just"/>
            <a:r>
              <a:rPr lang="en-GB" dirty="0"/>
              <a:t>Bidding for and hosting a mega event is not only predicated on a nation’s ability to meet the international criteria and the adoption of western political methods of governance can play a major role in achieving the end game. </a:t>
            </a:r>
          </a:p>
          <a:p>
            <a:pPr algn="just"/>
            <a:r>
              <a:rPr lang="en-GB" dirty="0"/>
              <a:t>The historical development of the long-term legacy and impacts of events on a global platform with special attention to western democratic nations. </a:t>
            </a:r>
          </a:p>
        </p:txBody>
      </p:sp>
    </p:spTree>
    <p:extLst>
      <p:ext uri="{BB962C8B-B14F-4D97-AF65-F5344CB8AC3E}">
        <p14:creationId xmlns:p14="http://schemas.microsoft.com/office/powerpoint/2010/main" val="4207535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E40F8-3C69-4227-9C40-69A089D11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GB" sz="3200" b="1" dirty="0">
                <a:solidFill>
                  <a:srgbClr val="000000"/>
                </a:solidFill>
              </a:rPr>
              <a:t>Sustainability Framework</a:t>
            </a:r>
            <a:br>
              <a:rPr lang="en-GB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3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FBBF29BB-853D-4ED9-9D2A-724E48468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004969"/>
            <a:ext cx="4040188" cy="412119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sustainability is one the key concept that needs to be developed by the events and festivals organisers.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Obstacles been faced by local government to implement sustainability within events industry.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 of understanding and knowledge of adopting sustainable framework.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ECE21A42-7A42-461B-9DF2-A3F818FEB224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771984810"/>
              </p:ext>
            </p:extLst>
          </p:nvPr>
        </p:nvGraphicFramePr>
        <p:xfrm>
          <a:off x="4645026" y="2174875"/>
          <a:ext cx="4041775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956045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672C4-2692-4522-BE85-B96C7E178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Sustainability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F0B69-8AEF-49DB-B2A4-8DEF2119C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3954444"/>
          </a:xfrm>
        </p:spPr>
        <p:txBody>
          <a:bodyPr/>
          <a:lstStyle/>
          <a:p>
            <a:pPr algn="just"/>
            <a:r>
              <a:rPr lang="en-GB" dirty="0"/>
              <a:t>The adopting sustainability framework within festivals and events helps to develop long term tool for organisers.</a:t>
            </a:r>
          </a:p>
          <a:p>
            <a:pPr algn="just"/>
            <a:r>
              <a:rPr lang="en-GB" dirty="0"/>
              <a:t>In the political world sustainability is referred to as a ‘sustainable development’ that has been adopted by the countries to support economic, social and environmental equivalence. </a:t>
            </a:r>
          </a:p>
          <a:p>
            <a:pPr algn="just"/>
            <a:r>
              <a:rPr lang="en-GB" dirty="0"/>
              <a:t>The Events Industry Council (EIC) states that sustainability is the process and tool to makes changes to protect the nature.</a:t>
            </a:r>
          </a:p>
          <a:p>
            <a:pPr algn="just"/>
            <a:r>
              <a:rPr lang="en-GB" dirty="0"/>
              <a:t>Events Industry Council, Sustainable Event Standards has replaced APEX/ASTM Environmentally Sustainable Meeting Standards. </a:t>
            </a:r>
          </a:p>
        </p:txBody>
      </p:sp>
    </p:spTree>
    <p:extLst>
      <p:ext uri="{BB962C8B-B14F-4D97-AF65-F5344CB8AC3E}">
        <p14:creationId xmlns:p14="http://schemas.microsoft.com/office/powerpoint/2010/main" val="1577855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85B2F-2C68-4477-B8A1-CFA9D4A66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spcAft>
                <a:spcPts val="800"/>
              </a:spcAft>
            </a:pPr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Sustainable Events Management </a:t>
            </a:r>
            <a:b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A8095-9F5B-4757-9040-2449CFF7C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The sustainable event management is process that helps the festival and event organisers to use procedures and tools that are more environmentally friendly.</a:t>
            </a:r>
          </a:p>
          <a:p>
            <a:pPr algn="just"/>
            <a:r>
              <a:rPr lang="en-GB" dirty="0"/>
              <a:t>Sustainable standards help festivals and events organisers to reduce CO2 emissions, food serving packages and reduce the waste at event site. </a:t>
            </a:r>
          </a:p>
          <a:p>
            <a:pPr algn="just"/>
            <a:r>
              <a:rPr lang="en-GB" dirty="0"/>
              <a:t>it is important for festivals and events organisers to create significant framework of sustainable events management tool that helps the organisation to move towards the developing capacity of professionalism.</a:t>
            </a:r>
          </a:p>
        </p:txBody>
      </p:sp>
    </p:spTree>
    <p:extLst>
      <p:ext uri="{BB962C8B-B14F-4D97-AF65-F5344CB8AC3E}">
        <p14:creationId xmlns:p14="http://schemas.microsoft.com/office/powerpoint/2010/main" val="3933743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>
            <a:extLst>
              <a:ext uri="{FF2B5EF4-FFF2-40B4-BE49-F238E27FC236}">
                <a16:creationId xmlns:a16="http://schemas.microsoft.com/office/drawing/2014/main" id="{5FD39F18-6AC3-4146-AD3A-A6DC9356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050"/>
            <a:ext cx="7554285" cy="918187"/>
          </a:xfrm>
        </p:spPr>
        <p:txBody>
          <a:bodyPr/>
          <a:lstStyle/>
          <a:p>
            <a:pPr algn="ctr"/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 Study International Music Festival Goes Green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2F2F7-8E1D-4DB7-8065-028DA907F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317751"/>
            <a:ext cx="3217177" cy="2222497"/>
          </a:xfrm>
        </p:spPr>
        <p:txBody>
          <a:bodyPr>
            <a:normAutofit/>
          </a:bodyPr>
          <a:lstStyle/>
          <a:p>
            <a:pPr algn="just"/>
            <a:r>
              <a:rPr lang="en-GB" sz="2400" dirty="0" err="1"/>
              <a:t>Balélec</a:t>
            </a:r>
            <a:r>
              <a:rPr lang="en-GB" sz="2400" dirty="0"/>
              <a:t> Music Festival in Switzerland, has adopted ISO 20121 to develop sustainable event. </a:t>
            </a:r>
          </a:p>
          <a:p>
            <a:pPr algn="just"/>
            <a:endParaRPr lang="en-GB" sz="2400" dirty="0"/>
          </a:p>
        </p:txBody>
      </p:sp>
      <p:graphicFrame>
        <p:nvGraphicFramePr>
          <p:cNvPr id="27" name="Content Placeholder 5">
            <a:extLst>
              <a:ext uri="{FF2B5EF4-FFF2-40B4-BE49-F238E27FC236}">
                <a16:creationId xmlns:a16="http://schemas.microsoft.com/office/drawing/2014/main" id="{288CAFAB-1069-4571-A1B3-72DB60FB7A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298025"/>
              </p:ext>
            </p:extLst>
          </p:nvPr>
        </p:nvGraphicFramePr>
        <p:xfrm>
          <a:off x="3793164" y="1258349"/>
          <a:ext cx="5111750" cy="4934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609806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B67E3E6-C6EF-445C-8684-AC056F77F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GB" sz="3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Sustainable events with ISO 20121</a:t>
            </a:r>
            <a:br>
              <a:rPr lang="en-GB" sz="3100"/>
            </a:br>
            <a:endParaRPr lang="en-GB" sz="3100"/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C0474CAC-023A-425A-9A74-03F39B70E0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1020725"/>
              </p:ext>
            </p:extLst>
          </p:nvPr>
        </p:nvGraphicFramePr>
        <p:xfrm>
          <a:off x="457200" y="1808793"/>
          <a:ext cx="8229600" cy="3816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5249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C31CD-FB80-45E5-B83A-B6C144787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 to key Stakeholders</a:t>
            </a:r>
          </a:p>
        </p:txBody>
      </p:sp>
      <p:grpSp>
        <p:nvGrpSpPr>
          <p:cNvPr id="4" name="Diagram 1">
            <a:extLst>
              <a:ext uri="{FF2B5EF4-FFF2-40B4-BE49-F238E27FC236}">
                <a16:creationId xmlns:a16="http://schemas.microsoft.com/office/drawing/2014/main" id="{6CDC60DD-CB4C-4B2F-9F07-A4BECEF57ED2}"/>
              </a:ext>
            </a:extLst>
          </p:cNvPr>
          <p:cNvGrpSpPr/>
          <p:nvPr/>
        </p:nvGrpSpPr>
        <p:grpSpPr>
          <a:xfrm>
            <a:off x="989901" y="2245042"/>
            <a:ext cx="7172587" cy="3358804"/>
            <a:chOff x="0" y="0"/>
            <a:chExt cx="4736893" cy="2368451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CE15661B-ACBF-4D64-AFF2-33853C79DFD9}"/>
                </a:ext>
              </a:extLst>
            </p:cNvPr>
            <p:cNvSpPr/>
            <p:nvPr/>
          </p:nvSpPr>
          <p:spPr>
            <a:xfrm>
              <a:off x="0" y="0"/>
              <a:ext cx="910943" cy="54656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0940"/>
                <a:gd name="f7" fmla="val 546564"/>
                <a:gd name="f8" fmla="val 54656"/>
                <a:gd name="f9" fmla="val 24470"/>
                <a:gd name="f10" fmla="val 856284"/>
                <a:gd name="f11" fmla="val 886470"/>
                <a:gd name="f12" fmla="val 491908"/>
                <a:gd name="f13" fmla="val 522094"/>
                <a:gd name="f14" fmla="+- 0 0 -90"/>
                <a:gd name="f15" fmla="*/ f3 1 910940"/>
                <a:gd name="f16" fmla="*/ f4 1 546564"/>
                <a:gd name="f17" fmla="+- f7 0 f5"/>
                <a:gd name="f18" fmla="+- f6 0 f5"/>
                <a:gd name="f19" fmla="*/ f14 f0 1"/>
                <a:gd name="f20" fmla="*/ f18 1 910940"/>
                <a:gd name="f21" fmla="*/ f17 1 546564"/>
                <a:gd name="f22" fmla="*/ 0 f18 1"/>
                <a:gd name="f23" fmla="*/ 54656 f17 1"/>
                <a:gd name="f24" fmla="*/ 54656 f18 1"/>
                <a:gd name="f25" fmla="*/ 0 f17 1"/>
                <a:gd name="f26" fmla="*/ 856284 f18 1"/>
                <a:gd name="f27" fmla="*/ 910940 f18 1"/>
                <a:gd name="f28" fmla="*/ 491908 f17 1"/>
                <a:gd name="f29" fmla="*/ 546564 f17 1"/>
                <a:gd name="f30" fmla="*/ f19 1 f2"/>
                <a:gd name="f31" fmla="*/ f22 1 910940"/>
                <a:gd name="f32" fmla="*/ f23 1 546564"/>
                <a:gd name="f33" fmla="*/ f24 1 910940"/>
                <a:gd name="f34" fmla="*/ f25 1 546564"/>
                <a:gd name="f35" fmla="*/ f26 1 910940"/>
                <a:gd name="f36" fmla="*/ f27 1 910940"/>
                <a:gd name="f37" fmla="*/ f28 1 546564"/>
                <a:gd name="f38" fmla="*/ f29 1 546564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910940" h="546564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3D67B1"/>
              </a:solidFill>
              <a:prstDash val="solid"/>
              <a:miter/>
            </a:ln>
          </p:spPr>
          <p:txBody>
            <a:bodyPr vert="horz" wrap="square" lIns="54105" tIns="54105" rIns="54105" bIns="54105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400"/>
                </a:spcAft>
              </a:pPr>
              <a:r>
                <a:rPr lang="en-GB" sz="1000" kern="1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Event Organisers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4E5E7EDF-8E65-43A5-B850-1CEFF484443C}"/>
                </a:ext>
              </a:extLst>
            </p:cNvPr>
            <p:cNvSpPr/>
            <p:nvPr/>
          </p:nvSpPr>
          <p:spPr>
            <a:xfrm>
              <a:off x="991109" y="160330"/>
              <a:ext cx="193121" cy="22591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3119"/>
                <a:gd name="f7" fmla="val 225913"/>
                <a:gd name="f8" fmla="val 45183"/>
                <a:gd name="f9" fmla="val 96560"/>
                <a:gd name="f10" fmla="val 112957"/>
                <a:gd name="f11" fmla="val 180730"/>
                <a:gd name="f12" fmla="+- 0 0 -90"/>
                <a:gd name="f13" fmla="*/ f3 1 193119"/>
                <a:gd name="f14" fmla="*/ f4 1 225913"/>
                <a:gd name="f15" fmla="+- f7 0 f5"/>
                <a:gd name="f16" fmla="+- f6 0 f5"/>
                <a:gd name="f17" fmla="*/ f12 f0 1"/>
                <a:gd name="f18" fmla="*/ f16 1 193119"/>
                <a:gd name="f19" fmla="*/ f15 1 225913"/>
                <a:gd name="f20" fmla="*/ 0 f16 1"/>
                <a:gd name="f21" fmla="*/ 45183 f15 1"/>
                <a:gd name="f22" fmla="*/ 96560 f16 1"/>
                <a:gd name="f23" fmla="*/ 0 f15 1"/>
                <a:gd name="f24" fmla="*/ 193119 f16 1"/>
                <a:gd name="f25" fmla="*/ 112957 f15 1"/>
                <a:gd name="f26" fmla="*/ 225913 f15 1"/>
                <a:gd name="f27" fmla="*/ 180730 f15 1"/>
                <a:gd name="f28" fmla="*/ f17 1 f2"/>
                <a:gd name="f29" fmla="*/ f20 1 193119"/>
                <a:gd name="f30" fmla="*/ f21 1 225913"/>
                <a:gd name="f31" fmla="*/ f22 1 193119"/>
                <a:gd name="f32" fmla="*/ f23 1 225913"/>
                <a:gd name="f33" fmla="*/ f24 1 193119"/>
                <a:gd name="f34" fmla="*/ f25 1 225913"/>
                <a:gd name="f35" fmla="*/ f26 1 225913"/>
                <a:gd name="f36" fmla="*/ f27 1 225913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193119" h="225913">
                  <a:moveTo>
                    <a:pt x="f5" y="f8"/>
                  </a:moveTo>
                  <a:lnTo>
                    <a:pt x="f9" y="f8"/>
                  </a:lnTo>
                  <a:lnTo>
                    <a:pt x="f9" y="f5"/>
                  </a:lnTo>
                  <a:lnTo>
                    <a:pt x="f6" y="f10"/>
                  </a:lnTo>
                  <a:lnTo>
                    <a:pt x="f9" y="f7"/>
                  </a:lnTo>
                  <a:lnTo>
                    <a:pt x="f9" y="f11"/>
                  </a:lnTo>
                  <a:lnTo>
                    <a:pt x="f5" y="f11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B0BCDE"/>
            </a:solidFill>
            <a:ln cap="flat">
              <a:noFill/>
              <a:prstDash val="solid"/>
            </a:ln>
          </p:spPr>
          <p:txBody>
            <a:bodyPr vert="horz" wrap="square" lIns="0" tIns="45180" rIns="57936" bIns="45180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300"/>
                </a:spcAft>
              </a:pPr>
              <a:r>
                <a:rPr lang="en-GB" sz="1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9C24248-AEA1-4B90-83B8-0727DA4615B1}"/>
                </a:ext>
              </a:extLst>
            </p:cNvPr>
            <p:cNvSpPr/>
            <p:nvPr/>
          </p:nvSpPr>
          <p:spPr>
            <a:xfrm>
              <a:off x="1275322" y="0"/>
              <a:ext cx="910943" cy="54656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0940"/>
                <a:gd name="f7" fmla="val 546564"/>
                <a:gd name="f8" fmla="val 54656"/>
                <a:gd name="f9" fmla="val 24470"/>
                <a:gd name="f10" fmla="val 856284"/>
                <a:gd name="f11" fmla="val 886470"/>
                <a:gd name="f12" fmla="val 491908"/>
                <a:gd name="f13" fmla="val 522094"/>
                <a:gd name="f14" fmla="+- 0 0 -90"/>
                <a:gd name="f15" fmla="*/ f3 1 910940"/>
                <a:gd name="f16" fmla="*/ f4 1 546564"/>
                <a:gd name="f17" fmla="+- f7 0 f5"/>
                <a:gd name="f18" fmla="+- f6 0 f5"/>
                <a:gd name="f19" fmla="*/ f14 f0 1"/>
                <a:gd name="f20" fmla="*/ f18 1 910940"/>
                <a:gd name="f21" fmla="*/ f17 1 546564"/>
                <a:gd name="f22" fmla="*/ 0 f18 1"/>
                <a:gd name="f23" fmla="*/ 54656 f17 1"/>
                <a:gd name="f24" fmla="*/ 54656 f18 1"/>
                <a:gd name="f25" fmla="*/ 0 f17 1"/>
                <a:gd name="f26" fmla="*/ 856284 f18 1"/>
                <a:gd name="f27" fmla="*/ 910940 f18 1"/>
                <a:gd name="f28" fmla="*/ 491908 f17 1"/>
                <a:gd name="f29" fmla="*/ 546564 f17 1"/>
                <a:gd name="f30" fmla="*/ f19 1 f2"/>
                <a:gd name="f31" fmla="*/ f22 1 910940"/>
                <a:gd name="f32" fmla="*/ f23 1 546564"/>
                <a:gd name="f33" fmla="*/ f24 1 910940"/>
                <a:gd name="f34" fmla="*/ f25 1 546564"/>
                <a:gd name="f35" fmla="*/ f26 1 910940"/>
                <a:gd name="f36" fmla="*/ f27 1 910940"/>
                <a:gd name="f37" fmla="*/ f28 1 546564"/>
                <a:gd name="f38" fmla="*/ f29 1 546564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910940" h="546564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3D67B1"/>
              </a:solidFill>
              <a:prstDash val="solid"/>
              <a:miter/>
            </a:ln>
          </p:spPr>
          <p:txBody>
            <a:bodyPr vert="horz" wrap="square" lIns="54105" tIns="54105" rIns="54105" bIns="54105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400"/>
                </a:spcAft>
              </a:pPr>
              <a:r>
                <a:rPr lang="en-GB" sz="1000" kern="1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Event Owners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AF97A8C-713B-49D8-864F-19CC9D3011CD}"/>
                </a:ext>
              </a:extLst>
            </p:cNvPr>
            <p:cNvSpPr/>
            <p:nvPr/>
          </p:nvSpPr>
          <p:spPr>
            <a:xfrm>
              <a:off x="2266422" y="160330"/>
              <a:ext cx="193121" cy="22591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3119"/>
                <a:gd name="f7" fmla="val 225913"/>
                <a:gd name="f8" fmla="val 45183"/>
                <a:gd name="f9" fmla="val 96560"/>
                <a:gd name="f10" fmla="val 112957"/>
                <a:gd name="f11" fmla="val 180730"/>
                <a:gd name="f12" fmla="+- 0 0 -90"/>
                <a:gd name="f13" fmla="*/ f3 1 193119"/>
                <a:gd name="f14" fmla="*/ f4 1 225913"/>
                <a:gd name="f15" fmla="+- f7 0 f5"/>
                <a:gd name="f16" fmla="+- f6 0 f5"/>
                <a:gd name="f17" fmla="*/ f12 f0 1"/>
                <a:gd name="f18" fmla="*/ f16 1 193119"/>
                <a:gd name="f19" fmla="*/ f15 1 225913"/>
                <a:gd name="f20" fmla="*/ 0 f16 1"/>
                <a:gd name="f21" fmla="*/ 45183 f15 1"/>
                <a:gd name="f22" fmla="*/ 96560 f16 1"/>
                <a:gd name="f23" fmla="*/ 0 f15 1"/>
                <a:gd name="f24" fmla="*/ 193119 f16 1"/>
                <a:gd name="f25" fmla="*/ 112957 f15 1"/>
                <a:gd name="f26" fmla="*/ 225913 f15 1"/>
                <a:gd name="f27" fmla="*/ 180730 f15 1"/>
                <a:gd name="f28" fmla="*/ f17 1 f2"/>
                <a:gd name="f29" fmla="*/ f20 1 193119"/>
                <a:gd name="f30" fmla="*/ f21 1 225913"/>
                <a:gd name="f31" fmla="*/ f22 1 193119"/>
                <a:gd name="f32" fmla="*/ f23 1 225913"/>
                <a:gd name="f33" fmla="*/ f24 1 193119"/>
                <a:gd name="f34" fmla="*/ f25 1 225913"/>
                <a:gd name="f35" fmla="*/ f26 1 225913"/>
                <a:gd name="f36" fmla="*/ f27 1 225913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193119" h="225913">
                  <a:moveTo>
                    <a:pt x="f5" y="f8"/>
                  </a:moveTo>
                  <a:lnTo>
                    <a:pt x="f9" y="f8"/>
                  </a:lnTo>
                  <a:lnTo>
                    <a:pt x="f9" y="f5"/>
                  </a:lnTo>
                  <a:lnTo>
                    <a:pt x="f6" y="f10"/>
                  </a:lnTo>
                  <a:lnTo>
                    <a:pt x="f9" y="f7"/>
                  </a:lnTo>
                  <a:lnTo>
                    <a:pt x="f9" y="f11"/>
                  </a:lnTo>
                  <a:lnTo>
                    <a:pt x="f5" y="f11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B0BCDE"/>
            </a:solidFill>
            <a:ln cap="flat">
              <a:noFill/>
              <a:prstDash val="solid"/>
            </a:ln>
          </p:spPr>
          <p:txBody>
            <a:bodyPr vert="horz" wrap="square" lIns="0" tIns="45180" rIns="57936" bIns="45180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300"/>
                </a:spcAft>
              </a:pPr>
              <a:r>
                <a:rPr lang="en-GB" sz="1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DD5334-8BBE-4D14-84CB-5BD53F84787D}"/>
                </a:ext>
              </a:extLst>
            </p:cNvPr>
            <p:cNvSpPr/>
            <p:nvPr/>
          </p:nvSpPr>
          <p:spPr>
            <a:xfrm>
              <a:off x="2550636" y="0"/>
              <a:ext cx="910943" cy="54656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0940"/>
                <a:gd name="f7" fmla="val 546564"/>
                <a:gd name="f8" fmla="val 54656"/>
                <a:gd name="f9" fmla="val 24470"/>
                <a:gd name="f10" fmla="val 856284"/>
                <a:gd name="f11" fmla="val 886470"/>
                <a:gd name="f12" fmla="val 491908"/>
                <a:gd name="f13" fmla="val 522094"/>
                <a:gd name="f14" fmla="+- 0 0 -90"/>
                <a:gd name="f15" fmla="*/ f3 1 910940"/>
                <a:gd name="f16" fmla="*/ f4 1 546564"/>
                <a:gd name="f17" fmla="+- f7 0 f5"/>
                <a:gd name="f18" fmla="+- f6 0 f5"/>
                <a:gd name="f19" fmla="*/ f14 f0 1"/>
                <a:gd name="f20" fmla="*/ f18 1 910940"/>
                <a:gd name="f21" fmla="*/ f17 1 546564"/>
                <a:gd name="f22" fmla="*/ 0 f18 1"/>
                <a:gd name="f23" fmla="*/ 54656 f17 1"/>
                <a:gd name="f24" fmla="*/ 54656 f18 1"/>
                <a:gd name="f25" fmla="*/ 0 f17 1"/>
                <a:gd name="f26" fmla="*/ 856284 f18 1"/>
                <a:gd name="f27" fmla="*/ 910940 f18 1"/>
                <a:gd name="f28" fmla="*/ 491908 f17 1"/>
                <a:gd name="f29" fmla="*/ 546564 f17 1"/>
                <a:gd name="f30" fmla="*/ f19 1 f2"/>
                <a:gd name="f31" fmla="*/ f22 1 910940"/>
                <a:gd name="f32" fmla="*/ f23 1 546564"/>
                <a:gd name="f33" fmla="*/ f24 1 910940"/>
                <a:gd name="f34" fmla="*/ f25 1 546564"/>
                <a:gd name="f35" fmla="*/ f26 1 910940"/>
                <a:gd name="f36" fmla="*/ f27 1 910940"/>
                <a:gd name="f37" fmla="*/ f28 1 546564"/>
                <a:gd name="f38" fmla="*/ f29 1 546564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910940" h="546564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3D67B1"/>
              </a:solidFill>
              <a:prstDash val="solid"/>
              <a:miter/>
            </a:ln>
          </p:spPr>
          <p:txBody>
            <a:bodyPr vert="horz" wrap="square" lIns="54105" tIns="54105" rIns="54105" bIns="54105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400"/>
                </a:spcAft>
              </a:pPr>
              <a:r>
                <a:rPr lang="en-GB" sz="1000" kern="1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Workforce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028F503-8C05-4C33-AA1F-AAC8224C5B82}"/>
                </a:ext>
              </a:extLst>
            </p:cNvPr>
            <p:cNvSpPr/>
            <p:nvPr/>
          </p:nvSpPr>
          <p:spPr>
            <a:xfrm>
              <a:off x="3541736" y="160330"/>
              <a:ext cx="193121" cy="22591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3119"/>
                <a:gd name="f7" fmla="val 225913"/>
                <a:gd name="f8" fmla="val 45183"/>
                <a:gd name="f9" fmla="val 96560"/>
                <a:gd name="f10" fmla="val 112957"/>
                <a:gd name="f11" fmla="val 180730"/>
                <a:gd name="f12" fmla="+- 0 0 -90"/>
                <a:gd name="f13" fmla="*/ f3 1 193119"/>
                <a:gd name="f14" fmla="*/ f4 1 225913"/>
                <a:gd name="f15" fmla="+- f7 0 f5"/>
                <a:gd name="f16" fmla="+- f6 0 f5"/>
                <a:gd name="f17" fmla="*/ f12 f0 1"/>
                <a:gd name="f18" fmla="*/ f16 1 193119"/>
                <a:gd name="f19" fmla="*/ f15 1 225913"/>
                <a:gd name="f20" fmla="*/ 0 f16 1"/>
                <a:gd name="f21" fmla="*/ 45183 f15 1"/>
                <a:gd name="f22" fmla="*/ 96560 f16 1"/>
                <a:gd name="f23" fmla="*/ 0 f15 1"/>
                <a:gd name="f24" fmla="*/ 193119 f16 1"/>
                <a:gd name="f25" fmla="*/ 112957 f15 1"/>
                <a:gd name="f26" fmla="*/ 225913 f15 1"/>
                <a:gd name="f27" fmla="*/ 180730 f15 1"/>
                <a:gd name="f28" fmla="*/ f17 1 f2"/>
                <a:gd name="f29" fmla="*/ f20 1 193119"/>
                <a:gd name="f30" fmla="*/ f21 1 225913"/>
                <a:gd name="f31" fmla="*/ f22 1 193119"/>
                <a:gd name="f32" fmla="*/ f23 1 225913"/>
                <a:gd name="f33" fmla="*/ f24 1 193119"/>
                <a:gd name="f34" fmla="*/ f25 1 225913"/>
                <a:gd name="f35" fmla="*/ f26 1 225913"/>
                <a:gd name="f36" fmla="*/ f27 1 225913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193119" h="225913">
                  <a:moveTo>
                    <a:pt x="f5" y="f8"/>
                  </a:moveTo>
                  <a:lnTo>
                    <a:pt x="f9" y="f8"/>
                  </a:lnTo>
                  <a:lnTo>
                    <a:pt x="f9" y="f5"/>
                  </a:lnTo>
                  <a:lnTo>
                    <a:pt x="f6" y="f10"/>
                  </a:lnTo>
                  <a:lnTo>
                    <a:pt x="f9" y="f7"/>
                  </a:lnTo>
                  <a:lnTo>
                    <a:pt x="f9" y="f11"/>
                  </a:lnTo>
                  <a:lnTo>
                    <a:pt x="f5" y="f11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B0BCDE"/>
            </a:solidFill>
            <a:ln cap="flat">
              <a:noFill/>
              <a:prstDash val="solid"/>
            </a:ln>
          </p:spPr>
          <p:txBody>
            <a:bodyPr vert="horz" wrap="square" lIns="0" tIns="45180" rIns="57936" bIns="45180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300"/>
                </a:spcAft>
              </a:pPr>
              <a:r>
                <a:rPr lang="en-GB" sz="1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85DECC1-F7C5-42FF-BD09-4E96287A142E}"/>
                </a:ext>
              </a:extLst>
            </p:cNvPr>
            <p:cNvSpPr/>
            <p:nvPr/>
          </p:nvSpPr>
          <p:spPr>
            <a:xfrm>
              <a:off x="3825950" y="0"/>
              <a:ext cx="910943" cy="54656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0940"/>
                <a:gd name="f7" fmla="val 546564"/>
                <a:gd name="f8" fmla="val 54656"/>
                <a:gd name="f9" fmla="val 24470"/>
                <a:gd name="f10" fmla="val 856284"/>
                <a:gd name="f11" fmla="val 886470"/>
                <a:gd name="f12" fmla="val 491908"/>
                <a:gd name="f13" fmla="val 522094"/>
                <a:gd name="f14" fmla="+- 0 0 -90"/>
                <a:gd name="f15" fmla="*/ f3 1 910940"/>
                <a:gd name="f16" fmla="*/ f4 1 546564"/>
                <a:gd name="f17" fmla="+- f7 0 f5"/>
                <a:gd name="f18" fmla="+- f6 0 f5"/>
                <a:gd name="f19" fmla="*/ f14 f0 1"/>
                <a:gd name="f20" fmla="*/ f18 1 910940"/>
                <a:gd name="f21" fmla="*/ f17 1 546564"/>
                <a:gd name="f22" fmla="*/ 0 f18 1"/>
                <a:gd name="f23" fmla="*/ 54656 f17 1"/>
                <a:gd name="f24" fmla="*/ 54656 f18 1"/>
                <a:gd name="f25" fmla="*/ 0 f17 1"/>
                <a:gd name="f26" fmla="*/ 856284 f18 1"/>
                <a:gd name="f27" fmla="*/ 910940 f18 1"/>
                <a:gd name="f28" fmla="*/ 491908 f17 1"/>
                <a:gd name="f29" fmla="*/ 546564 f17 1"/>
                <a:gd name="f30" fmla="*/ f19 1 f2"/>
                <a:gd name="f31" fmla="*/ f22 1 910940"/>
                <a:gd name="f32" fmla="*/ f23 1 546564"/>
                <a:gd name="f33" fmla="*/ f24 1 910940"/>
                <a:gd name="f34" fmla="*/ f25 1 546564"/>
                <a:gd name="f35" fmla="*/ f26 1 910940"/>
                <a:gd name="f36" fmla="*/ f27 1 910940"/>
                <a:gd name="f37" fmla="*/ f28 1 546564"/>
                <a:gd name="f38" fmla="*/ f29 1 546564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910940" h="546564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3D67B1"/>
              </a:solidFill>
              <a:prstDash val="solid"/>
              <a:miter/>
            </a:ln>
          </p:spPr>
          <p:txBody>
            <a:bodyPr vert="horz" wrap="square" lIns="54105" tIns="54105" rIns="54105" bIns="54105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400"/>
                </a:spcAft>
              </a:pPr>
              <a:r>
                <a:rPr lang="en-GB" sz="1000" kern="1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Hospitality Partners 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A12BA87F-F8AD-4187-9190-CBC6218BF1A3}"/>
                </a:ext>
              </a:extLst>
            </p:cNvPr>
            <p:cNvSpPr/>
            <p:nvPr/>
          </p:nvSpPr>
          <p:spPr>
            <a:xfrm>
              <a:off x="4168466" y="626729"/>
              <a:ext cx="225911" cy="19312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3119"/>
                <a:gd name="f7" fmla="val 225913"/>
                <a:gd name="f8" fmla="val 154495"/>
                <a:gd name="f9" fmla="val 112957"/>
                <a:gd name="f10" fmla="val 96559"/>
                <a:gd name="f11" fmla="val 38624"/>
                <a:gd name="f12" fmla="+- 0 0 -90"/>
                <a:gd name="f13" fmla="*/ f3 1 193119"/>
                <a:gd name="f14" fmla="*/ f4 1 225913"/>
                <a:gd name="f15" fmla="+- f7 0 f5"/>
                <a:gd name="f16" fmla="+- f6 0 f5"/>
                <a:gd name="f17" fmla="*/ f12 f0 1"/>
                <a:gd name="f18" fmla="*/ f16 1 193119"/>
                <a:gd name="f19" fmla="*/ f15 1 225913"/>
                <a:gd name="f20" fmla="*/ 0 f16 1"/>
                <a:gd name="f21" fmla="*/ 45183 f15 1"/>
                <a:gd name="f22" fmla="*/ 96560 f16 1"/>
                <a:gd name="f23" fmla="*/ 0 f15 1"/>
                <a:gd name="f24" fmla="*/ 193119 f16 1"/>
                <a:gd name="f25" fmla="*/ 112957 f15 1"/>
                <a:gd name="f26" fmla="*/ 225913 f15 1"/>
                <a:gd name="f27" fmla="*/ 180730 f15 1"/>
                <a:gd name="f28" fmla="*/ f17 1 f2"/>
                <a:gd name="f29" fmla="*/ f20 1 193119"/>
                <a:gd name="f30" fmla="*/ f21 1 225913"/>
                <a:gd name="f31" fmla="*/ f22 1 193119"/>
                <a:gd name="f32" fmla="*/ f23 1 225913"/>
                <a:gd name="f33" fmla="*/ f24 1 193119"/>
                <a:gd name="f34" fmla="*/ f25 1 225913"/>
                <a:gd name="f35" fmla="*/ f26 1 225913"/>
                <a:gd name="f36" fmla="*/ f27 1 225913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193119" h="225913">
                  <a:moveTo>
                    <a:pt x="f8" y="f5"/>
                  </a:moveTo>
                  <a:lnTo>
                    <a:pt x="f8" y="f9"/>
                  </a:lnTo>
                  <a:lnTo>
                    <a:pt x="f6" y="f9"/>
                  </a:lnTo>
                  <a:lnTo>
                    <a:pt x="f10" y="f7"/>
                  </a:lnTo>
                  <a:lnTo>
                    <a:pt x="f5" y="f9"/>
                  </a:lnTo>
                  <a:lnTo>
                    <a:pt x="f11" y="f9"/>
                  </a:lnTo>
                  <a:lnTo>
                    <a:pt x="f11" y="f5"/>
                  </a:lnTo>
                  <a:lnTo>
                    <a:pt x="f8" y="f5"/>
                  </a:lnTo>
                  <a:close/>
                </a:path>
              </a:pathLst>
            </a:custGeom>
            <a:solidFill>
              <a:srgbClr val="B0BCDE"/>
            </a:solidFill>
            <a:ln cap="flat">
              <a:noFill/>
              <a:prstDash val="solid"/>
            </a:ln>
          </p:spPr>
          <p:txBody>
            <a:bodyPr vert="horz" wrap="square" lIns="45180" tIns="0" rIns="45180" bIns="57936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300"/>
                </a:spcAft>
              </a:pPr>
              <a:r>
                <a:rPr lang="en-GB" sz="1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5AD70DC-A397-4723-8D93-A3A9806804EE}"/>
                </a:ext>
              </a:extLst>
            </p:cNvPr>
            <p:cNvSpPr/>
            <p:nvPr/>
          </p:nvSpPr>
          <p:spPr>
            <a:xfrm>
              <a:off x="3825950" y="910943"/>
              <a:ext cx="910943" cy="54656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0940"/>
                <a:gd name="f7" fmla="val 546564"/>
                <a:gd name="f8" fmla="val 54656"/>
                <a:gd name="f9" fmla="val 24470"/>
                <a:gd name="f10" fmla="val 856284"/>
                <a:gd name="f11" fmla="val 886470"/>
                <a:gd name="f12" fmla="val 491908"/>
                <a:gd name="f13" fmla="val 522094"/>
                <a:gd name="f14" fmla="+- 0 0 -90"/>
                <a:gd name="f15" fmla="*/ f3 1 910940"/>
                <a:gd name="f16" fmla="*/ f4 1 546564"/>
                <a:gd name="f17" fmla="+- f7 0 f5"/>
                <a:gd name="f18" fmla="+- f6 0 f5"/>
                <a:gd name="f19" fmla="*/ f14 f0 1"/>
                <a:gd name="f20" fmla="*/ f18 1 910940"/>
                <a:gd name="f21" fmla="*/ f17 1 546564"/>
                <a:gd name="f22" fmla="*/ 0 f18 1"/>
                <a:gd name="f23" fmla="*/ 54656 f17 1"/>
                <a:gd name="f24" fmla="*/ 54656 f18 1"/>
                <a:gd name="f25" fmla="*/ 0 f17 1"/>
                <a:gd name="f26" fmla="*/ 856284 f18 1"/>
                <a:gd name="f27" fmla="*/ 910940 f18 1"/>
                <a:gd name="f28" fmla="*/ 491908 f17 1"/>
                <a:gd name="f29" fmla="*/ 546564 f17 1"/>
                <a:gd name="f30" fmla="*/ f19 1 f2"/>
                <a:gd name="f31" fmla="*/ f22 1 910940"/>
                <a:gd name="f32" fmla="*/ f23 1 546564"/>
                <a:gd name="f33" fmla="*/ f24 1 910940"/>
                <a:gd name="f34" fmla="*/ f25 1 546564"/>
                <a:gd name="f35" fmla="*/ f26 1 910940"/>
                <a:gd name="f36" fmla="*/ f27 1 910940"/>
                <a:gd name="f37" fmla="*/ f28 1 546564"/>
                <a:gd name="f38" fmla="*/ f29 1 546564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910940" h="546564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3D67B1"/>
              </a:solidFill>
              <a:prstDash val="solid"/>
              <a:miter/>
            </a:ln>
          </p:spPr>
          <p:txBody>
            <a:bodyPr vert="horz" wrap="square" lIns="54105" tIns="54105" rIns="54105" bIns="54105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400"/>
                </a:spcAft>
              </a:pPr>
              <a:r>
                <a:rPr lang="en-GB" sz="1000" kern="1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Constructors Building Stands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18C8975-5176-4CE5-8C95-81B3285026F7}"/>
                </a:ext>
              </a:extLst>
            </p:cNvPr>
            <p:cNvSpPr/>
            <p:nvPr/>
          </p:nvSpPr>
          <p:spPr>
            <a:xfrm>
              <a:off x="3552672" y="1071265"/>
              <a:ext cx="193121" cy="22591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3119"/>
                <a:gd name="f7" fmla="val 225913"/>
                <a:gd name="f8" fmla="val 180730"/>
                <a:gd name="f9" fmla="val 96559"/>
                <a:gd name="f10" fmla="val 112956"/>
                <a:gd name="f11" fmla="val 45183"/>
                <a:gd name="f12" fmla="+- 0 0 -90"/>
                <a:gd name="f13" fmla="*/ f3 1 193119"/>
                <a:gd name="f14" fmla="*/ f4 1 225913"/>
                <a:gd name="f15" fmla="+- f7 0 f5"/>
                <a:gd name="f16" fmla="+- f6 0 f5"/>
                <a:gd name="f17" fmla="*/ f12 f0 1"/>
                <a:gd name="f18" fmla="*/ f16 1 193119"/>
                <a:gd name="f19" fmla="*/ f15 1 225913"/>
                <a:gd name="f20" fmla="*/ 0 f16 1"/>
                <a:gd name="f21" fmla="*/ 45183 f15 1"/>
                <a:gd name="f22" fmla="*/ 96560 f16 1"/>
                <a:gd name="f23" fmla="*/ 0 f15 1"/>
                <a:gd name="f24" fmla="*/ 193119 f16 1"/>
                <a:gd name="f25" fmla="*/ 112957 f15 1"/>
                <a:gd name="f26" fmla="*/ 225913 f15 1"/>
                <a:gd name="f27" fmla="*/ 180730 f15 1"/>
                <a:gd name="f28" fmla="*/ f17 1 f2"/>
                <a:gd name="f29" fmla="*/ f20 1 193119"/>
                <a:gd name="f30" fmla="*/ f21 1 225913"/>
                <a:gd name="f31" fmla="*/ f22 1 193119"/>
                <a:gd name="f32" fmla="*/ f23 1 225913"/>
                <a:gd name="f33" fmla="*/ f24 1 193119"/>
                <a:gd name="f34" fmla="*/ f25 1 225913"/>
                <a:gd name="f35" fmla="*/ f26 1 225913"/>
                <a:gd name="f36" fmla="*/ f27 1 225913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193119" h="225913">
                  <a:moveTo>
                    <a:pt x="f6" y="f8"/>
                  </a:moveTo>
                  <a:lnTo>
                    <a:pt x="f9" y="f8"/>
                  </a:lnTo>
                  <a:lnTo>
                    <a:pt x="f9" y="f7"/>
                  </a:lnTo>
                  <a:lnTo>
                    <a:pt x="f5" y="f10"/>
                  </a:lnTo>
                  <a:lnTo>
                    <a:pt x="f9" y="f5"/>
                  </a:lnTo>
                  <a:lnTo>
                    <a:pt x="f9" y="f11"/>
                  </a:lnTo>
                  <a:lnTo>
                    <a:pt x="f6" y="f11"/>
                  </a:lnTo>
                  <a:lnTo>
                    <a:pt x="f6" y="f8"/>
                  </a:lnTo>
                  <a:close/>
                </a:path>
              </a:pathLst>
            </a:custGeom>
            <a:solidFill>
              <a:srgbClr val="B0BCDE"/>
            </a:solidFill>
            <a:ln cap="flat">
              <a:noFill/>
              <a:prstDash val="solid"/>
            </a:ln>
          </p:spPr>
          <p:txBody>
            <a:bodyPr vert="horz" wrap="square" lIns="57936" tIns="45180" rIns="0" bIns="45180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300"/>
                </a:spcAft>
              </a:pPr>
              <a:r>
                <a:rPr lang="en-GB" sz="1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C71FB78-5613-4A7E-A712-554A15945B1F}"/>
                </a:ext>
              </a:extLst>
            </p:cNvPr>
            <p:cNvSpPr/>
            <p:nvPr/>
          </p:nvSpPr>
          <p:spPr>
            <a:xfrm>
              <a:off x="2550636" y="910943"/>
              <a:ext cx="910943" cy="54656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0940"/>
                <a:gd name="f7" fmla="val 546564"/>
                <a:gd name="f8" fmla="val 54656"/>
                <a:gd name="f9" fmla="val 24470"/>
                <a:gd name="f10" fmla="val 856284"/>
                <a:gd name="f11" fmla="val 886470"/>
                <a:gd name="f12" fmla="val 491908"/>
                <a:gd name="f13" fmla="val 522094"/>
                <a:gd name="f14" fmla="+- 0 0 -90"/>
                <a:gd name="f15" fmla="*/ f3 1 910940"/>
                <a:gd name="f16" fmla="*/ f4 1 546564"/>
                <a:gd name="f17" fmla="+- f7 0 f5"/>
                <a:gd name="f18" fmla="+- f6 0 f5"/>
                <a:gd name="f19" fmla="*/ f14 f0 1"/>
                <a:gd name="f20" fmla="*/ f18 1 910940"/>
                <a:gd name="f21" fmla="*/ f17 1 546564"/>
                <a:gd name="f22" fmla="*/ 0 f18 1"/>
                <a:gd name="f23" fmla="*/ 54656 f17 1"/>
                <a:gd name="f24" fmla="*/ 54656 f18 1"/>
                <a:gd name="f25" fmla="*/ 0 f17 1"/>
                <a:gd name="f26" fmla="*/ 856284 f18 1"/>
                <a:gd name="f27" fmla="*/ 910940 f18 1"/>
                <a:gd name="f28" fmla="*/ 491908 f17 1"/>
                <a:gd name="f29" fmla="*/ 546564 f17 1"/>
                <a:gd name="f30" fmla="*/ f19 1 f2"/>
                <a:gd name="f31" fmla="*/ f22 1 910940"/>
                <a:gd name="f32" fmla="*/ f23 1 546564"/>
                <a:gd name="f33" fmla="*/ f24 1 910940"/>
                <a:gd name="f34" fmla="*/ f25 1 546564"/>
                <a:gd name="f35" fmla="*/ f26 1 910940"/>
                <a:gd name="f36" fmla="*/ f27 1 910940"/>
                <a:gd name="f37" fmla="*/ f28 1 546564"/>
                <a:gd name="f38" fmla="*/ f29 1 546564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910940" h="546564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3D67B1"/>
              </a:solidFill>
              <a:prstDash val="solid"/>
              <a:miter/>
            </a:ln>
          </p:spPr>
          <p:txBody>
            <a:bodyPr vert="horz" wrap="square" lIns="54105" tIns="54105" rIns="54105" bIns="54105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400"/>
                </a:spcAft>
              </a:pPr>
              <a:r>
                <a:rPr lang="en-GB" sz="1000" kern="1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Transport Companies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8AB95-653C-4472-A4FC-DF8AC50E1780}"/>
                </a:ext>
              </a:extLst>
            </p:cNvPr>
            <p:cNvSpPr/>
            <p:nvPr/>
          </p:nvSpPr>
          <p:spPr>
            <a:xfrm>
              <a:off x="2277358" y="1071265"/>
              <a:ext cx="193121" cy="22591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3119"/>
                <a:gd name="f7" fmla="val 225913"/>
                <a:gd name="f8" fmla="val 180730"/>
                <a:gd name="f9" fmla="val 96559"/>
                <a:gd name="f10" fmla="val 112956"/>
                <a:gd name="f11" fmla="val 45183"/>
                <a:gd name="f12" fmla="+- 0 0 -90"/>
                <a:gd name="f13" fmla="*/ f3 1 193119"/>
                <a:gd name="f14" fmla="*/ f4 1 225913"/>
                <a:gd name="f15" fmla="+- f7 0 f5"/>
                <a:gd name="f16" fmla="+- f6 0 f5"/>
                <a:gd name="f17" fmla="*/ f12 f0 1"/>
                <a:gd name="f18" fmla="*/ f16 1 193119"/>
                <a:gd name="f19" fmla="*/ f15 1 225913"/>
                <a:gd name="f20" fmla="*/ 0 f16 1"/>
                <a:gd name="f21" fmla="*/ 45183 f15 1"/>
                <a:gd name="f22" fmla="*/ 96560 f16 1"/>
                <a:gd name="f23" fmla="*/ 0 f15 1"/>
                <a:gd name="f24" fmla="*/ 193119 f16 1"/>
                <a:gd name="f25" fmla="*/ 112957 f15 1"/>
                <a:gd name="f26" fmla="*/ 225913 f15 1"/>
                <a:gd name="f27" fmla="*/ 180730 f15 1"/>
                <a:gd name="f28" fmla="*/ f17 1 f2"/>
                <a:gd name="f29" fmla="*/ f20 1 193119"/>
                <a:gd name="f30" fmla="*/ f21 1 225913"/>
                <a:gd name="f31" fmla="*/ f22 1 193119"/>
                <a:gd name="f32" fmla="*/ f23 1 225913"/>
                <a:gd name="f33" fmla="*/ f24 1 193119"/>
                <a:gd name="f34" fmla="*/ f25 1 225913"/>
                <a:gd name="f35" fmla="*/ f26 1 225913"/>
                <a:gd name="f36" fmla="*/ f27 1 225913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193119" h="225913">
                  <a:moveTo>
                    <a:pt x="f6" y="f8"/>
                  </a:moveTo>
                  <a:lnTo>
                    <a:pt x="f9" y="f8"/>
                  </a:lnTo>
                  <a:lnTo>
                    <a:pt x="f9" y="f7"/>
                  </a:lnTo>
                  <a:lnTo>
                    <a:pt x="f5" y="f10"/>
                  </a:lnTo>
                  <a:lnTo>
                    <a:pt x="f9" y="f5"/>
                  </a:lnTo>
                  <a:lnTo>
                    <a:pt x="f9" y="f11"/>
                  </a:lnTo>
                  <a:lnTo>
                    <a:pt x="f6" y="f11"/>
                  </a:lnTo>
                  <a:lnTo>
                    <a:pt x="f6" y="f8"/>
                  </a:lnTo>
                  <a:close/>
                </a:path>
              </a:pathLst>
            </a:custGeom>
            <a:solidFill>
              <a:srgbClr val="B0BCDE"/>
            </a:solidFill>
            <a:ln cap="flat">
              <a:noFill/>
              <a:prstDash val="solid"/>
            </a:ln>
          </p:spPr>
          <p:txBody>
            <a:bodyPr vert="horz" wrap="square" lIns="57936" tIns="45180" rIns="0" bIns="45180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300"/>
                </a:spcAft>
              </a:pPr>
              <a:r>
                <a:rPr lang="en-GB" sz="1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00FFBD6-5B16-464A-A285-A10102B048A7}"/>
                </a:ext>
              </a:extLst>
            </p:cNvPr>
            <p:cNvSpPr/>
            <p:nvPr/>
          </p:nvSpPr>
          <p:spPr>
            <a:xfrm>
              <a:off x="1275322" y="910943"/>
              <a:ext cx="910943" cy="54656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0940"/>
                <a:gd name="f7" fmla="val 546564"/>
                <a:gd name="f8" fmla="val 54656"/>
                <a:gd name="f9" fmla="val 24470"/>
                <a:gd name="f10" fmla="val 856284"/>
                <a:gd name="f11" fmla="val 886470"/>
                <a:gd name="f12" fmla="val 491908"/>
                <a:gd name="f13" fmla="val 522094"/>
                <a:gd name="f14" fmla="+- 0 0 -90"/>
                <a:gd name="f15" fmla="*/ f3 1 910940"/>
                <a:gd name="f16" fmla="*/ f4 1 546564"/>
                <a:gd name="f17" fmla="+- f7 0 f5"/>
                <a:gd name="f18" fmla="+- f6 0 f5"/>
                <a:gd name="f19" fmla="*/ f14 f0 1"/>
                <a:gd name="f20" fmla="*/ f18 1 910940"/>
                <a:gd name="f21" fmla="*/ f17 1 546564"/>
                <a:gd name="f22" fmla="*/ 0 f18 1"/>
                <a:gd name="f23" fmla="*/ 54656 f17 1"/>
                <a:gd name="f24" fmla="*/ 54656 f18 1"/>
                <a:gd name="f25" fmla="*/ 0 f17 1"/>
                <a:gd name="f26" fmla="*/ 856284 f18 1"/>
                <a:gd name="f27" fmla="*/ 910940 f18 1"/>
                <a:gd name="f28" fmla="*/ 491908 f17 1"/>
                <a:gd name="f29" fmla="*/ 546564 f17 1"/>
                <a:gd name="f30" fmla="*/ f19 1 f2"/>
                <a:gd name="f31" fmla="*/ f22 1 910940"/>
                <a:gd name="f32" fmla="*/ f23 1 546564"/>
                <a:gd name="f33" fmla="*/ f24 1 910940"/>
                <a:gd name="f34" fmla="*/ f25 1 546564"/>
                <a:gd name="f35" fmla="*/ f26 1 910940"/>
                <a:gd name="f36" fmla="*/ f27 1 910940"/>
                <a:gd name="f37" fmla="*/ f28 1 546564"/>
                <a:gd name="f38" fmla="*/ f29 1 546564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910940" h="546564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3D67B1"/>
              </a:solidFill>
              <a:prstDash val="solid"/>
              <a:miter/>
            </a:ln>
          </p:spPr>
          <p:txBody>
            <a:bodyPr vert="horz" wrap="square" lIns="54105" tIns="54105" rIns="54105" bIns="54105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400"/>
                </a:spcAft>
              </a:pPr>
              <a:r>
                <a:rPr lang="en-GB" sz="1000" kern="1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Participants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8F43365F-E98A-4A4A-8914-C1AF4F49B92F}"/>
                </a:ext>
              </a:extLst>
            </p:cNvPr>
            <p:cNvSpPr/>
            <p:nvPr/>
          </p:nvSpPr>
          <p:spPr>
            <a:xfrm>
              <a:off x="1002036" y="1071265"/>
              <a:ext cx="193121" cy="22591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3119"/>
                <a:gd name="f7" fmla="val 225913"/>
                <a:gd name="f8" fmla="val 180730"/>
                <a:gd name="f9" fmla="val 96559"/>
                <a:gd name="f10" fmla="val 112956"/>
                <a:gd name="f11" fmla="val 45183"/>
                <a:gd name="f12" fmla="+- 0 0 -90"/>
                <a:gd name="f13" fmla="*/ f3 1 193119"/>
                <a:gd name="f14" fmla="*/ f4 1 225913"/>
                <a:gd name="f15" fmla="+- f7 0 f5"/>
                <a:gd name="f16" fmla="+- f6 0 f5"/>
                <a:gd name="f17" fmla="*/ f12 f0 1"/>
                <a:gd name="f18" fmla="*/ f16 1 193119"/>
                <a:gd name="f19" fmla="*/ f15 1 225913"/>
                <a:gd name="f20" fmla="*/ 0 f16 1"/>
                <a:gd name="f21" fmla="*/ 45183 f15 1"/>
                <a:gd name="f22" fmla="*/ 96560 f16 1"/>
                <a:gd name="f23" fmla="*/ 0 f15 1"/>
                <a:gd name="f24" fmla="*/ 193119 f16 1"/>
                <a:gd name="f25" fmla="*/ 112957 f15 1"/>
                <a:gd name="f26" fmla="*/ 225913 f15 1"/>
                <a:gd name="f27" fmla="*/ 180730 f15 1"/>
                <a:gd name="f28" fmla="*/ f17 1 f2"/>
                <a:gd name="f29" fmla="*/ f20 1 193119"/>
                <a:gd name="f30" fmla="*/ f21 1 225913"/>
                <a:gd name="f31" fmla="*/ f22 1 193119"/>
                <a:gd name="f32" fmla="*/ f23 1 225913"/>
                <a:gd name="f33" fmla="*/ f24 1 193119"/>
                <a:gd name="f34" fmla="*/ f25 1 225913"/>
                <a:gd name="f35" fmla="*/ f26 1 225913"/>
                <a:gd name="f36" fmla="*/ f27 1 225913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193119" h="225913">
                  <a:moveTo>
                    <a:pt x="f6" y="f8"/>
                  </a:moveTo>
                  <a:lnTo>
                    <a:pt x="f9" y="f8"/>
                  </a:lnTo>
                  <a:lnTo>
                    <a:pt x="f9" y="f7"/>
                  </a:lnTo>
                  <a:lnTo>
                    <a:pt x="f5" y="f10"/>
                  </a:lnTo>
                  <a:lnTo>
                    <a:pt x="f9" y="f5"/>
                  </a:lnTo>
                  <a:lnTo>
                    <a:pt x="f9" y="f11"/>
                  </a:lnTo>
                  <a:lnTo>
                    <a:pt x="f6" y="f11"/>
                  </a:lnTo>
                  <a:lnTo>
                    <a:pt x="f6" y="f8"/>
                  </a:lnTo>
                  <a:close/>
                </a:path>
              </a:pathLst>
            </a:custGeom>
            <a:solidFill>
              <a:srgbClr val="B0BCDE"/>
            </a:solidFill>
            <a:ln cap="flat">
              <a:noFill/>
              <a:prstDash val="solid"/>
            </a:ln>
          </p:spPr>
          <p:txBody>
            <a:bodyPr vert="horz" wrap="square" lIns="57936" tIns="45180" rIns="0" bIns="45180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300"/>
                </a:spcAft>
              </a:pPr>
              <a:r>
                <a:rPr lang="en-GB" sz="1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A56AA1F-5488-4BAA-B66F-72BF63D55801}"/>
                </a:ext>
              </a:extLst>
            </p:cNvPr>
            <p:cNvSpPr/>
            <p:nvPr/>
          </p:nvSpPr>
          <p:spPr>
            <a:xfrm>
              <a:off x="0" y="910943"/>
              <a:ext cx="910943" cy="54656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0940"/>
                <a:gd name="f7" fmla="val 546564"/>
                <a:gd name="f8" fmla="val 54656"/>
                <a:gd name="f9" fmla="val 24470"/>
                <a:gd name="f10" fmla="val 856284"/>
                <a:gd name="f11" fmla="val 886470"/>
                <a:gd name="f12" fmla="val 491908"/>
                <a:gd name="f13" fmla="val 522094"/>
                <a:gd name="f14" fmla="+- 0 0 -90"/>
                <a:gd name="f15" fmla="*/ f3 1 910940"/>
                <a:gd name="f16" fmla="*/ f4 1 546564"/>
                <a:gd name="f17" fmla="+- f7 0 f5"/>
                <a:gd name="f18" fmla="+- f6 0 f5"/>
                <a:gd name="f19" fmla="*/ f14 f0 1"/>
                <a:gd name="f20" fmla="*/ f18 1 910940"/>
                <a:gd name="f21" fmla="*/ f17 1 546564"/>
                <a:gd name="f22" fmla="*/ 0 f18 1"/>
                <a:gd name="f23" fmla="*/ 54656 f17 1"/>
                <a:gd name="f24" fmla="*/ 54656 f18 1"/>
                <a:gd name="f25" fmla="*/ 0 f17 1"/>
                <a:gd name="f26" fmla="*/ 856284 f18 1"/>
                <a:gd name="f27" fmla="*/ 910940 f18 1"/>
                <a:gd name="f28" fmla="*/ 491908 f17 1"/>
                <a:gd name="f29" fmla="*/ 546564 f17 1"/>
                <a:gd name="f30" fmla="*/ f19 1 f2"/>
                <a:gd name="f31" fmla="*/ f22 1 910940"/>
                <a:gd name="f32" fmla="*/ f23 1 546564"/>
                <a:gd name="f33" fmla="*/ f24 1 910940"/>
                <a:gd name="f34" fmla="*/ f25 1 546564"/>
                <a:gd name="f35" fmla="*/ f26 1 910940"/>
                <a:gd name="f36" fmla="*/ f27 1 910940"/>
                <a:gd name="f37" fmla="*/ f28 1 546564"/>
                <a:gd name="f38" fmla="*/ f29 1 546564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910940" h="546564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3D67B1"/>
              </a:solidFill>
              <a:prstDash val="solid"/>
              <a:miter/>
            </a:ln>
          </p:spPr>
          <p:txBody>
            <a:bodyPr vert="horz" wrap="square" lIns="54105" tIns="54105" rIns="54105" bIns="54105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400"/>
                </a:spcAft>
              </a:pPr>
              <a:r>
                <a:rPr lang="en-GB" sz="1000" kern="1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Attendees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A637B-03D3-4DF6-9599-5FBB21A58471}"/>
                </a:ext>
              </a:extLst>
            </p:cNvPr>
            <p:cNvSpPr/>
            <p:nvPr/>
          </p:nvSpPr>
          <p:spPr>
            <a:xfrm>
              <a:off x="342515" y="1537673"/>
              <a:ext cx="225911" cy="19312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3119"/>
                <a:gd name="f7" fmla="val 225913"/>
                <a:gd name="f8" fmla="val 154495"/>
                <a:gd name="f9" fmla="val 112957"/>
                <a:gd name="f10" fmla="val 96559"/>
                <a:gd name="f11" fmla="val 38624"/>
                <a:gd name="f12" fmla="+- 0 0 -90"/>
                <a:gd name="f13" fmla="*/ f3 1 193119"/>
                <a:gd name="f14" fmla="*/ f4 1 225913"/>
                <a:gd name="f15" fmla="+- f7 0 f5"/>
                <a:gd name="f16" fmla="+- f6 0 f5"/>
                <a:gd name="f17" fmla="*/ f12 f0 1"/>
                <a:gd name="f18" fmla="*/ f16 1 193119"/>
                <a:gd name="f19" fmla="*/ f15 1 225913"/>
                <a:gd name="f20" fmla="*/ 0 f16 1"/>
                <a:gd name="f21" fmla="*/ 45183 f15 1"/>
                <a:gd name="f22" fmla="*/ 96560 f16 1"/>
                <a:gd name="f23" fmla="*/ 0 f15 1"/>
                <a:gd name="f24" fmla="*/ 193119 f16 1"/>
                <a:gd name="f25" fmla="*/ 112957 f15 1"/>
                <a:gd name="f26" fmla="*/ 225913 f15 1"/>
                <a:gd name="f27" fmla="*/ 180730 f15 1"/>
                <a:gd name="f28" fmla="*/ f17 1 f2"/>
                <a:gd name="f29" fmla="*/ f20 1 193119"/>
                <a:gd name="f30" fmla="*/ f21 1 225913"/>
                <a:gd name="f31" fmla="*/ f22 1 193119"/>
                <a:gd name="f32" fmla="*/ f23 1 225913"/>
                <a:gd name="f33" fmla="*/ f24 1 193119"/>
                <a:gd name="f34" fmla="*/ f25 1 225913"/>
                <a:gd name="f35" fmla="*/ f26 1 225913"/>
                <a:gd name="f36" fmla="*/ f27 1 225913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193119" h="225913">
                  <a:moveTo>
                    <a:pt x="f8" y="f5"/>
                  </a:moveTo>
                  <a:lnTo>
                    <a:pt x="f8" y="f9"/>
                  </a:lnTo>
                  <a:lnTo>
                    <a:pt x="f6" y="f9"/>
                  </a:lnTo>
                  <a:lnTo>
                    <a:pt x="f10" y="f7"/>
                  </a:lnTo>
                  <a:lnTo>
                    <a:pt x="f5" y="f9"/>
                  </a:lnTo>
                  <a:lnTo>
                    <a:pt x="f11" y="f9"/>
                  </a:lnTo>
                  <a:lnTo>
                    <a:pt x="f11" y="f5"/>
                  </a:lnTo>
                  <a:lnTo>
                    <a:pt x="f8" y="f5"/>
                  </a:lnTo>
                  <a:close/>
                </a:path>
              </a:pathLst>
            </a:custGeom>
            <a:solidFill>
              <a:srgbClr val="B0BCDE"/>
            </a:solidFill>
            <a:ln cap="flat">
              <a:noFill/>
              <a:prstDash val="solid"/>
            </a:ln>
          </p:spPr>
          <p:txBody>
            <a:bodyPr vert="horz" wrap="square" lIns="45180" tIns="0" rIns="45180" bIns="57936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300"/>
                </a:spcAft>
              </a:pPr>
              <a:r>
                <a:rPr lang="en-GB" sz="1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3B2A14F-D23D-4678-89D3-4E58F1DC9B7A}"/>
                </a:ext>
              </a:extLst>
            </p:cNvPr>
            <p:cNvSpPr/>
            <p:nvPr/>
          </p:nvSpPr>
          <p:spPr>
            <a:xfrm>
              <a:off x="0" y="1821887"/>
              <a:ext cx="910943" cy="54656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0940"/>
                <a:gd name="f7" fmla="val 546564"/>
                <a:gd name="f8" fmla="val 54656"/>
                <a:gd name="f9" fmla="val 24470"/>
                <a:gd name="f10" fmla="val 856284"/>
                <a:gd name="f11" fmla="val 886470"/>
                <a:gd name="f12" fmla="val 491908"/>
                <a:gd name="f13" fmla="val 522094"/>
                <a:gd name="f14" fmla="+- 0 0 -90"/>
                <a:gd name="f15" fmla="*/ f3 1 910940"/>
                <a:gd name="f16" fmla="*/ f4 1 546564"/>
                <a:gd name="f17" fmla="+- f7 0 f5"/>
                <a:gd name="f18" fmla="+- f6 0 f5"/>
                <a:gd name="f19" fmla="*/ f14 f0 1"/>
                <a:gd name="f20" fmla="*/ f18 1 910940"/>
                <a:gd name="f21" fmla="*/ f17 1 546564"/>
                <a:gd name="f22" fmla="*/ 0 f18 1"/>
                <a:gd name="f23" fmla="*/ 54656 f17 1"/>
                <a:gd name="f24" fmla="*/ 54656 f18 1"/>
                <a:gd name="f25" fmla="*/ 0 f17 1"/>
                <a:gd name="f26" fmla="*/ 856284 f18 1"/>
                <a:gd name="f27" fmla="*/ 910940 f18 1"/>
                <a:gd name="f28" fmla="*/ 491908 f17 1"/>
                <a:gd name="f29" fmla="*/ 546564 f17 1"/>
                <a:gd name="f30" fmla="*/ f19 1 f2"/>
                <a:gd name="f31" fmla="*/ f22 1 910940"/>
                <a:gd name="f32" fmla="*/ f23 1 546564"/>
                <a:gd name="f33" fmla="*/ f24 1 910940"/>
                <a:gd name="f34" fmla="*/ f25 1 546564"/>
                <a:gd name="f35" fmla="*/ f26 1 910940"/>
                <a:gd name="f36" fmla="*/ f27 1 910940"/>
                <a:gd name="f37" fmla="*/ f28 1 546564"/>
                <a:gd name="f38" fmla="*/ f29 1 546564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910940" h="546564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3D67B1"/>
              </a:solidFill>
              <a:prstDash val="solid"/>
              <a:miter/>
            </a:ln>
          </p:spPr>
          <p:txBody>
            <a:bodyPr vert="horz" wrap="square" lIns="54105" tIns="54105" rIns="54105" bIns="54105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400"/>
                </a:spcAft>
              </a:pPr>
              <a:r>
                <a:rPr lang="en-GB" sz="1000" kern="1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Visitors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96E6BEF-FE1D-4790-871C-13C4608BE1A4}"/>
                </a:ext>
              </a:extLst>
            </p:cNvPr>
            <p:cNvSpPr/>
            <p:nvPr/>
          </p:nvSpPr>
          <p:spPr>
            <a:xfrm>
              <a:off x="991109" y="1982208"/>
              <a:ext cx="193121" cy="22591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3119"/>
                <a:gd name="f7" fmla="val 225913"/>
                <a:gd name="f8" fmla="val 45183"/>
                <a:gd name="f9" fmla="val 96560"/>
                <a:gd name="f10" fmla="val 112957"/>
                <a:gd name="f11" fmla="val 180730"/>
                <a:gd name="f12" fmla="+- 0 0 -90"/>
                <a:gd name="f13" fmla="*/ f3 1 193119"/>
                <a:gd name="f14" fmla="*/ f4 1 225913"/>
                <a:gd name="f15" fmla="+- f7 0 f5"/>
                <a:gd name="f16" fmla="+- f6 0 f5"/>
                <a:gd name="f17" fmla="*/ f12 f0 1"/>
                <a:gd name="f18" fmla="*/ f16 1 193119"/>
                <a:gd name="f19" fmla="*/ f15 1 225913"/>
                <a:gd name="f20" fmla="*/ 0 f16 1"/>
                <a:gd name="f21" fmla="*/ 45183 f15 1"/>
                <a:gd name="f22" fmla="*/ 96560 f16 1"/>
                <a:gd name="f23" fmla="*/ 0 f15 1"/>
                <a:gd name="f24" fmla="*/ 193119 f16 1"/>
                <a:gd name="f25" fmla="*/ 112957 f15 1"/>
                <a:gd name="f26" fmla="*/ 225913 f15 1"/>
                <a:gd name="f27" fmla="*/ 180730 f15 1"/>
                <a:gd name="f28" fmla="*/ f17 1 f2"/>
                <a:gd name="f29" fmla="*/ f20 1 193119"/>
                <a:gd name="f30" fmla="*/ f21 1 225913"/>
                <a:gd name="f31" fmla="*/ f22 1 193119"/>
                <a:gd name="f32" fmla="*/ f23 1 225913"/>
                <a:gd name="f33" fmla="*/ f24 1 193119"/>
                <a:gd name="f34" fmla="*/ f25 1 225913"/>
                <a:gd name="f35" fmla="*/ f26 1 225913"/>
                <a:gd name="f36" fmla="*/ f27 1 225913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193119" h="225913">
                  <a:moveTo>
                    <a:pt x="f5" y="f8"/>
                  </a:moveTo>
                  <a:lnTo>
                    <a:pt x="f9" y="f8"/>
                  </a:lnTo>
                  <a:lnTo>
                    <a:pt x="f9" y="f5"/>
                  </a:lnTo>
                  <a:lnTo>
                    <a:pt x="f6" y="f10"/>
                  </a:lnTo>
                  <a:lnTo>
                    <a:pt x="f9" y="f7"/>
                  </a:lnTo>
                  <a:lnTo>
                    <a:pt x="f9" y="f11"/>
                  </a:lnTo>
                  <a:lnTo>
                    <a:pt x="f5" y="f11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B0BCDE"/>
            </a:solidFill>
            <a:ln cap="flat">
              <a:noFill/>
              <a:prstDash val="solid"/>
            </a:ln>
          </p:spPr>
          <p:txBody>
            <a:bodyPr vert="horz" wrap="square" lIns="0" tIns="45180" rIns="57936" bIns="45180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300"/>
                </a:spcAft>
              </a:pPr>
              <a:r>
                <a:rPr lang="en-GB" sz="1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BEA790B-A738-4BBA-BD17-C0A6C33DDCD7}"/>
                </a:ext>
              </a:extLst>
            </p:cNvPr>
            <p:cNvSpPr/>
            <p:nvPr/>
          </p:nvSpPr>
          <p:spPr>
            <a:xfrm>
              <a:off x="1275322" y="1821887"/>
              <a:ext cx="910943" cy="54656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0940"/>
                <a:gd name="f7" fmla="val 546564"/>
                <a:gd name="f8" fmla="val 54656"/>
                <a:gd name="f9" fmla="val 24470"/>
                <a:gd name="f10" fmla="val 856284"/>
                <a:gd name="f11" fmla="val 886470"/>
                <a:gd name="f12" fmla="val 491908"/>
                <a:gd name="f13" fmla="val 522094"/>
                <a:gd name="f14" fmla="+- 0 0 -90"/>
                <a:gd name="f15" fmla="*/ f3 1 910940"/>
                <a:gd name="f16" fmla="*/ f4 1 546564"/>
                <a:gd name="f17" fmla="+- f7 0 f5"/>
                <a:gd name="f18" fmla="+- f6 0 f5"/>
                <a:gd name="f19" fmla="*/ f14 f0 1"/>
                <a:gd name="f20" fmla="*/ f18 1 910940"/>
                <a:gd name="f21" fmla="*/ f17 1 546564"/>
                <a:gd name="f22" fmla="*/ 0 f18 1"/>
                <a:gd name="f23" fmla="*/ 54656 f17 1"/>
                <a:gd name="f24" fmla="*/ 54656 f18 1"/>
                <a:gd name="f25" fmla="*/ 0 f17 1"/>
                <a:gd name="f26" fmla="*/ 856284 f18 1"/>
                <a:gd name="f27" fmla="*/ 910940 f18 1"/>
                <a:gd name="f28" fmla="*/ 491908 f17 1"/>
                <a:gd name="f29" fmla="*/ 546564 f17 1"/>
                <a:gd name="f30" fmla="*/ f19 1 f2"/>
                <a:gd name="f31" fmla="*/ f22 1 910940"/>
                <a:gd name="f32" fmla="*/ f23 1 546564"/>
                <a:gd name="f33" fmla="*/ f24 1 910940"/>
                <a:gd name="f34" fmla="*/ f25 1 546564"/>
                <a:gd name="f35" fmla="*/ f26 1 910940"/>
                <a:gd name="f36" fmla="*/ f27 1 910940"/>
                <a:gd name="f37" fmla="*/ f28 1 546564"/>
                <a:gd name="f38" fmla="*/ f29 1 546564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910940" h="546564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3D67B1"/>
              </a:solidFill>
              <a:prstDash val="solid"/>
              <a:miter/>
            </a:ln>
          </p:spPr>
          <p:txBody>
            <a:bodyPr vert="horz" wrap="square" lIns="54105" tIns="54105" rIns="54105" bIns="54105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400"/>
                </a:spcAft>
              </a:pPr>
              <a:r>
                <a:rPr lang="en-GB" sz="1000" kern="15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Regulatory Bodies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F195CAC-4A85-4B5A-91ED-F45567E39936}"/>
                </a:ext>
              </a:extLst>
            </p:cNvPr>
            <p:cNvSpPr/>
            <p:nvPr/>
          </p:nvSpPr>
          <p:spPr>
            <a:xfrm>
              <a:off x="2266422" y="1982208"/>
              <a:ext cx="193121" cy="22591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3119"/>
                <a:gd name="f7" fmla="val 225913"/>
                <a:gd name="f8" fmla="val 45183"/>
                <a:gd name="f9" fmla="val 96560"/>
                <a:gd name="f10" fmla="val 112957"/>
                <a:gd name="f11" fmla="val 180730"/>
                <a:gd name="f12" fmla="+- 0 0 -90"/>
                <a:gd name="f13" fmla="*/ f3 1 193119"/>
                <a:gd name="f14" fmla="*/ f4 1 225913"/>
                <a:gd name="f15" fmla="+- f7 0 f5"/>
                <a:gd name="f16" fmla="+- f6 0 f5"/>
                <a:gd name="f17" fmla="*/ f12 f0 1"/>
                <a:gd name="f18" fmla="*/ f16 1 193119"/>
                <a:gd name="f19" fmla="*/ f15 1 225913"/>
                <a:gd name="f20" fmla="*/ 0 f16 1"/>
                <a:gd name="f21" fmla="*/ 45183 f15 1"/>
                <a:gd name="f22" fmla="*/ 96560 f16 1"/>
                <a:gd name="f23" fmla="*/ 0 f15 1"/>
                <a:gd name="f24" fmla="*/ 193119 f16 1"/>
                <a:gd name="f25" fmla="*/ 112957 f15 1"/>
                <a:gd name="f26" fmla="*/ 225913 f15 1"/>
                <a:gd name="f27" fmla="*/ 180730 f15 1"/>
                <a:gd name="f28" fmla="*/ f17 1 f2"/>
                <a:gd name="f29" fmla="*/ f20 1 193119"/>
                <a:gd name="f30" fmla="*/ f21 1 225913"/>
                <a:gd name="f31" fmla="*/ f22 1 193119"/>
                <a:gd name="f32" fmla="*/ f23 1 225913"/>
                <a:gd name="f33" fmla="*/ f24 1 193119"/>
                <a:gd name="f34" fmla="*/ f25 1 225913"/>
                <a:gd name="f35" fmla="*/ f26 1 225913"/>
                <a:gd name="f36" fmla="*/ f27 1 225913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193119" h="225913">
                  <a:moveTo>
                    <a:pt x="f5" y="f8"/>
                  </a:moveTo>
                  <a:lnTo>
                    <a:pt x="f9" y="f8"/>
                  </a:lnTo>
                  <a:lnTo>
                    <a:pt x="f9" y="f5"/>
                  </a:lnTo>
                  <a:lnTo>
                    <a:pt x="f6" y="f10"/>
                  </a:lnTo>
                  <a:lnTo>
                    <a:pt x="f9" y="f7"/>
                  </a:lnTo>
                  <a:lnTo>
                    <a:pt x="f9" y="f11"/>
                  </a:lnTo>
                  <a:lnTo>
                    <a:pt x="f5" y="f11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B0BCDE"/>
            </a:solidFill>
            <a:ln cap="flat">
              <a:noFill/>
              <a:prstDash val="solid"/>
            </a:ln>
          </p:spPr>
          <p:txBody>
            <a:bodyPr vert="horz" wrap="square" lIns="0" tIns="45180" rIns="57936" bIns="45180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300"/>
                </a:spcAft>
              </a:pPr>
              <a:r>
                <a:rPr lang="en-GB" sz="1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AA0354A7-BBA0-454B-AF79-24EAEFAB373D}"/>
                </a:ext>
              </a:extLst>
            </p:cNvPr>
            <p:cNvSpPr/>
            <p:nvPr/>
          </p:nvSpPr>
          <p:spPr>
            <a:xfrm>
              <a:off x="2550636" y="1821887"/>
              <a:ext cx="910943" cy="54656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0940"/>
                <a:gd name="f7" fmla="val 546564"/>
                <a:gd name="f8" fmla="val 54656"/>
                <a:gd name="f9" fmla="val 24470"/>
                <a:gd name="f10" fmla="val 856284"/>
                <a:gd name="f11" fmla="val 886470"/>
                <a:gd name="f12" fmla="val 491908"/>
                <a:gd name="f13" fmla="val 522094"/>
                <a:gd name="f14" fmla="+- 0 0 -90"/>
                <a:gd name="f15" fmla="*/ f3 1 910940"/>
                <a:gd name="f16" fmla="*/ f4 1 546564"/>
                <a:gd name="f17" fmla="+- f7 0 f5"/>
                <a:gd name="f18" fmla="+- f6 0 f5"/>
                <a:gd name="f19" fmla="*/ f14 f0 1"/>
                <a:gd name="f20" fmla="*/ f18 1 910940"/>
                <a:gd name="f21" fmla="*/ f17 1 546564"/>
                <a:gd name="f22" fmla="*/ 0 f18 1"/>
                <a:gd name="f23" fmla="*/ 54656 f17 1"/>
                <a:gd name="f24" fmla="*/ 54656 f18 1"/>
                <a:gd name="f25" fmla="*/ 0 f17 1"/>
                <a:gd name="f26" fmla="*/ 856284 f18 1"/>
                <a:gd name="f27" fmla="*/ 910940 f18 1"/>
                <a:gd name="f28" fmla="*/ 491908 f17 1"/>
                <a:gd name="f29" fmla="*/ 546564 f17 1"/>
                <a:gd name="f30" fmla="*/ f19 1 f2"/>
                <a:gd name="f31" fmla="*/ f22 1 910940"/>
                <a:gd name="f32" fmla="*/ f23 1 546564"/>
                <a:gd name="f33" fmla="*/ f24 1 910940"/>
                <a:gd name="f34" fmla="*/ f25 1 546564"/>
                <a:gd name="f35" fmla="*/ f26 1 910940"/>
                <a:gd name="f36" fmla="*/ f27 1 910940"/>
                <a:gd name="f37" fmla="*/ f28 1 546564"/>
                <a:gd name="f38" fmla="*/ f29 1 546564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910940" h="546564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3D67B1"/>
              </a:solidFill>
              <a:prstDash val="solid"/>
              <a:miter/>
            </a:ln>
          </p:spPr>
          <p:txBody>
            <a:bodyPr vert="horz" wrap="square" lIns="54105" tIns="54105" rIns="54105" bIns="54105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400"/>
                </a:spcAft>
              </a:pPr>
              <a:r>
                <a:rPr lang="en-GB" sz="1000" kern="1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National Government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FD559F33-B397-4073-945F-0BD210A27BFD}"/>
                </a:ext>
              </a:extLst>
            </p:cNvPr>
            <p:cNvSpPr/>
            <p:nvPr/>
          </p:nvSpPr>
          <p:spPr>
            <a:xfrm>
              <a:off x="3541736" y="1982208"/>
              <a:ext cx="193121" cy="22591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3119"/>
                <a:gd name="f7" fmla="val 225913"/>
                <a:gd name="f8" fmla="val 45183"/>
                <a:gd name="f9" fmla="val 96560"/>
                <a:gd name="f10" fmla="val 112957"/>
                <a:gd name="f11" fmla="val 180730"/>
                <a:gd name="f12" fmla="+- 0 0 -90"/>
                <a:gd name="f13" fmla="*/ f3 1 193119"/>
                <a:gd name="f14" fmla="*/ f4 1 225913"/>
                <a:gd name="f15" fmla="+- f7 0 f5"/>
                <a:gd name="f16" fmla="+- f6 0 f5"/>
                <a:gd name="f17" fmla="*/ f12 f0 1"/>
                <a:gd name="f18" fmla="*/ f16 1 193119"/>
                <a:gd name="f19" fmla="*/ f15 1 225913"/>
                <a:gd name="f20" fmla="*/ 0 f16 1"/>
                <a:gd name="f21" fmla="*/ 45183 f15 1"/>
                <a:gd name="f22" fmla="*/ 96560 f16 1"/>
                <a:gd name="f23" fmla="*/ 0 f15 1"/>
                <a:gd name="f24" fmla="*/ 193119 f16 1"/>
                <a:gd name="f25" fmla="*/ 112957 f15 1"/>
                <a:gd name="f26" fmla="*/ 225913 f15 1"/>
                <a:gd name="f27" fmla="*/ 180730 f15 1"/>
                <a:gd name="f28" fmla="*/ f17 1 f2"/>
                <a:gd name="f29" fmla="*/ f20 1 193119"/>
                <a:gd name="f30" fmla="*/ f21 1 225913"/>
                <a:gd name="f31" fmla="*/ f22 1 193119"/>
                <a:gd name="f32" fmla="*/ f23 1 225913"/>
                <a:gd name="f33" fmla="*/ f24 1 193119"/>
                <a:gd name="f34" fmla="*/ f25 1 225913"/>
                <a:gd name="f35" fmla="*/ f26 1 225913"/>
                <a:gd name="f36" fmla="*/ f27 1 225913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193119" h="225913">
                  <a:moveTo>
                    <a:pt x="f5" y="f8"/>
                  </a:moveTo>
                  <a:lnTo>
                    <a:pt x="f9" y="f8"/>
                  </a:lnTo>
                  <a:lnTo>
                    <a:pt x="f9" y="f5"/>
                  </a:lnTo>
                  <a:lnTo>
                    <a:pt x="f6" y="f10"/>
                  </a:lnTo>
                  <a:lnTo>
                    <a:pt x="f9" y="f7"/>
                  </a:lnTo>
                  <a:lnTo>
                    <a:pt x="f9" y="f11"/>
                  </a:lnTo>
                  <a:lnTo>
                    <a:pt x="f5" y="f11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B0BCDE"/>
            </a:solidFill>
            <a:ln cap="flat">
              <a:noFill/>
              <a:prstDash val="solid"/>
            </a:ln>
          </p:spPr>
          <p:txBody>
            <a:bodyPr vert="horz" wrap="square" lIns="0" tIns="45180" rIns="57936" bIns="45180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300"/>
                </a:spcAft>
              </a:pPr>
              <a:r>
                <a:rPr lang="en-GB" sz="1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CEB873C-2B8D-4B1D-9B32-302C6FF77BBD}"/>
                </a:ext>
              </a:extLst>
            </p:cNvPr>
            <p:cNvSpPr/>
            <p:nvPr/>
          </p:nvSpPr>
          <p:spPr>
            <a:xfrm>
              <a:off x="3825950" y="1821887"/>
              <a:ext cx="910943" cy="54656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0940"/>
                <a:gd name="f7" fmla="val 546564"/>
                <a:gd name="f8" fmla="val 54656"/>
                <a:gd name="f9" fmla="val 24470"/>
                <a:gd name="f10" fmla="val 856284"/>
                <a:gd name="f11" fmla="val 886470"/>
                <a:gd name="f12" fmla="val 491908"/>
                <a:gd name="f13" fmla="val 522094"/>
                <a:gd name="f14" fmla="+- 0 0 -90"/>
                <a:gd name="f15" fmla="*/ f3 1 910940"/>
                <a:gd name="f16" fmla="*/ f4 1 546564"/>
                <a:gd name="f17" fmla="+- f7 0 f5"/>
                <a:gd name="f18" fmla="+- f6 0 f5"/>
                <a:gd name="f19" fmla="*/ f14 f0 1"/>
                <a:gd name="f20" fmla="*/ f18 1 910940"/>
                <a:gd name="f21" fmla="*/ f17 1 546564"/>
                <a:gd name="f22" fmla="*/ 0 f18 1"/>
                <a:gd name="f23" fmla="*/ 54656 f17 1"/>
                <a:gd name="f24" fmla="*/ 54656 f18 1"/>
                <a:gd name="f25" fmla="*/ 0 f17 1"/>
                <a:gd name="f26" fmla="*/ 856284 f18 1"/>
                <a:gd name="f27" fmla="*/ 910940 f18 1"/>
                <a:gd name="f28" fmla="*/ 491908 f17 1"/>
                <a:gd name="f29" fmla="*/ 546564 f17 1"/>
                <a:gd name="f30" fmla="*/ f19 1 f2"/>
                <a:gd name="f31" fmla="*/ f22 1 910940"/>
                <a:gd name="f32" fmla="*/ f23 1 546564"/>
                <a:gd name="f33" fmla="*/ f24 1 910940"/>
                <a:gd name="f34" fmla="*/ f25 1 546564"/>
                <a:gd name="f35" fmla="*/ f26 1 910940"/>
                <a:gd name="f36" fmla="*/ f27 1 910940"/>
                <a:gd name="f37" fmla="*/ f28 1 546564"/>
                <a:gd name="f38" fmla="*/ f29 1 546564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910940" h="546564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3D67B1"/>
              </a:solidFill>
              <a:prstDash val="solid"/>
              <a:miter/>
            </a:ln>
          </p:spPr>
          <p:txBody>
            <a:bodyPr vert="horz" wrap="square" lIns="54105" tIns="54105" rIns="54105" bIns="54105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400"/>
                </a:spcAft>
              </a:pPr>
              <a:r>
                <a:rPr lang="en-GB" sz="1000" kern="1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Local Communities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5645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:a16="http://schemas.microsoft.com/office/drawing/2014/main" id="{80F4F9AC-5A49-4BD1-81C5-3C52C79E7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273050"/>
            <a:ext cx="6715386" cy="758796"/>
          </a:xfrm>
        </p:spPr>
        <p:txBody>
          <a:bodyPr/>
          <a:lstStyle/>
          <a:p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Sustainable Development Goals (SDGs)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E5BD6F58-8F43-40F4-997A-C4A46D1908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1" y="1269349"/>
            <a:ext cx="7948568" cy="693676"/>
          </a:xfrm>
        </p:spPr>
        <p:txBody>
          <a:bodyPr/>
          <a:lstStyle/>
          <a:p>
            <a:pPr algn="just"/>
            <a:r>
              <a:rPr lang="en-GB" sz="1800" dirty="0"/>
              <a:t>The United Nations Sustainable Development Goals (SDGs) in June 2018</a:t>
            </a:r>
            <a:endParaRPr lang="en-US" sz="1800" dirty="0"/>
          </a:p>
        </p:txBody>
      </p:sp>
      <p:graphicFrame>
        <p:nvGraphicFramePr>
          <p:cNvPr id="30" name="Title 3">
            <a:extLst>
              <a:ext uri="{FF2B5EF4-FFF2-40B4-BE49-F238E27FC236}">
                <a16:creationId xmlns:a16="http://schemas.microsoft.com/office/drawing/2014/main" id="{9DECDB3F-B8EE-4AD4-BE61-2CBE75A95F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8632633"/>
              </p:ext>
            </p:extLst>
          </p:nvPr>
        </p:nvGraphicFramePr>
        <p:xfrm>
          <a:off x="553673" y="1728132"/>
          <a:ext cx="8133127" cy="4856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537189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SAGE Theme">
  <a:themeElements>
    <a:clrScheme name="Custom 1">
      <a:dk1>
        <a:srgbClr val="FFFFFF"/>
      </a:dk1>
      <a:lt1>
        <a:srgbClr val="000000"/>
      </a:lt1>
      <a:dk2>
        <a:srgbClr val="002395"/>
      </a:dk2>
      <a:lt2>
        <a:srgbClr val="D5DFFF"/>
      </a:lt2>
      <a:accent1>
        <a:srgbClr val="345FB7"/>
      </a:accent1>
      <a:accent2>
        <a:srgbClr val="5DB2E4"/>
      </a:accent2>
      <a:accent3>
        <a:srgbClr val="6BC1B6"/>
      </a:accent3>
      <a:accent4>
        <a:srgbClr val="9074AD"/>
      </a:accent4>
      <a:accent5>
        <a:srgbClr val="DA4B5F"/>
      </a:accent5>
      <a:accent6>
        <a:srgbClr val="EC6608"/>
      </a:accent6>
      <a:hlink>
        <a:srgbClr val="002395"/>
      </a:hlink>
      <a:folHlink>
        <a:srgbClr val="00239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4A866D6CBA6E49A75EC427157B067F" ma:contentTypeVersion="8" ma:contentTypeDescription="Create a new document." ma:contentTypeScope="" ma:versionID="d8748c0c68b2c5baa0668c05c9386063">
  <xsd:schema xmlns:xsd="http://www.w3.org/2001/XMLSchema" xmlns:xs="http://www.w3.org/2001/XMLSchema" xmlns:p="http://schemas.microsoft.com/office/2006/metadata/properties" xmlns:ns3="c8f33147-51ea-46f1-870b-2bd9db81f152" targetNamespace="http://schemas.microsoft.com/office/2006/metadata/properties" ma:root="true" ma:fieldsID="dcf9116e16dad2618c48662bc74f37a3" ns3:_="">
    <xsd:import namespace="c8f33147-51ea-46f1-870b-2bd9db81f15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f33147-51ea-46f1-870b-2bd9db81f1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F15AEF-E572-4452-A77F-12AE0E9C69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f33147-51ea-46f1-870b-2bd9db81f1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21D17B-8FBD-461E-9F3D-5A875022D5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42D37A-16B6-4393-88ED-0166824FD7B8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8f33147-51ea-46f1-870b-2bd9db81f15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SAGE Theme</Template>
  <TotalTime>8922</TotalTime>
  <Words>1362</Words>
  <Application>Microsoft Office PowerPoint</Application>
  <PresentationFormat>On-screen Show (4:3)</PresentationFormat>
  <Paragraphs>120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Tahoma</vt:lpstr>
      <vt:lpstr>Times New Roman</vt:lpstr>
      <vt:lpstr>Times New Roman Bold</vt:lpstr>
      <vt:lpstr>Wingdings</vt:lpstr>
      <vt:lpstr>SAGE Theme</vt:lpstr>
      <vt:lpstr>PowerPoint Presentation</vt:lpstr>
      <vt:lpstr>Chapter 19 Long-term Legacy And Impacts  </vt:lpstr>
      <vt:lpstr>Sustainability Framework </vt:lpstr>
      <vt:lpstr>Sustainability Framework</vt:lpstr>
      <vt:lpstr>Sustainable Events Management  </vt:lpstr>
      <vt:lpstr>Case Study International Music Festival Goes Green </vt:lpstr>
      <vt:lpstr>Sustainable events with ISO 20121 </vt:lpstr>
      <vt:lpstr>Benefits to key Stakeholders</vt:lpstr>
      <vt:lpstr>Sustainable Development Goals (SDGs)</vt:lpstr>
      <vt:lpstr>Glastonbury Festival’s Waste Policy </vt:lpstr>
      <vt:lpstr>The Impact of Sustainability on Events and Festivals</vt:lpstr>
      <vt:lpstr>Impact of the Coronavirus (Covid-19) Pandemic on Event Industry </vt:lpstr>
      <vt:lpstr>Strategies to Make Community Events Sustainable</vt:lpstr>
      <vt:lpstr>Strategies to Make Community Events Sustainable </vt:lpstr>
      <vt:lpstr>Summary </vt:lpstr>
    </vt:vector>
  </TitlesOfParts>
  <Company>SAGE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Author Templates: PowerPoint Slides</dc:title>
  <dc:creator>Guyaz, Stephanie</dc:creator>
  <cp:lastModifiedBy>Sally North</cp:lastModifiedBy>
  <cp:revision>24</cp:revision>
  <dcterms:created xsi:type="dcterms:W3CDTF">2016-10-10T13:09:11Z</dcterms:created>
  <dcterms:modified xsi:type="dcterms:W3CDTF">2022-03-16T14:28:05Z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0x010100ED4A866D6CBA6E49A75EC427157B067F</vt:lpwstr>
  </property>
</Properties>
</file>